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71" r:id="rId4"/>
    <p:sldId id="260" r:id="rId5"/>
    <p:sldId id="261" r:id="rId6"/>
    <p:sldId id="272" r:id="rId7"/>
    <p:sldId id="273" r:id="rId8"/>
    <p:sldId id="276" r:id="rId9"/>
    <p:sldId id="265" r:id="rId10"/>
    <p:sldId id="264" r:id="rId11"/>
    <p:sldId id="266" r:id="rId12"/>
    <p:sldId id="267" r:id="rId13"/>
    <p:sldId id="268" r:id="rId14"/>
    <p:sldId id="262" r:id="rId15"/>
    <p:sldId id="269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52F90-D5FC-4447-9E56-41425A0806F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805715-ACEA-4C1B-A12E-F40E0BE012A5}">
      <dgm:prSet phldrT="[Text]" custT="1"/>
      <dgm:spPr/>
      <dgm:t>
        <a:bodyPr/>
        <a:lstStyle/>
        <a:p>
          <a:r>
            <a:rPr lang="en-US" sz="1800" dirty="0" err="1" smtClean="0"/>
            <a:t>Bước</a:t>
          </a:r>
          <a:r>
            <a:rPr lang="en-US" sz="1800" dirty="0" smtClean="0"/>
            <a:t> 1</a:t>
          </a:r>
        </a:p>
      </dgm:t>
    </dgm:pt>
    <dgm:pt modelId="{5A35194D-8EE1-4095-965B-B48DDC5A688B}" type="parTrans" cxnId="{9B165DCD-523B-4CEA-BF52-1751C30BE25F}">
      <dgm:prSet/>
      <dgm:spPr/>
      <dgm:t>
        <a:bodyPr/>
        <a:lstStyle/>
        <a:p>
          <a:endParaRPr lang="en-US"/>
        </a:p>
      </dgm:t>
    </dgm:pt>
    <dgm:pt modelId="{BE8FEB28-C5B7-4CF9-9531-DAF12E9371AA}" type="sibTrans" cxnId="{9B165DCD-523B-4CEA-BF52-1751C30BE25F}">
      <dgm:prSet/>
      <dgm:spPr/>
      <dgm:t>
        <a:bodyPr/>
        <a:lstStyle/>
        <a:p>
          <a:endParaRPr lang="en-US"/>
        </a:p>
      </dgm:t>
    </dgm:pt>
    <dgm:pt modelId="{F4FA4474-B4E5-4AC0-B3DC-32AF01755A62}">
      <dgm:prSet phldrT="[Text]" custT="1"/>
      <dgm:spPr/>
      <dgm:t>
        <a:bodyPr/>
        <a:lstStyle/>
        <a:p>
          <a:endParaRPr lang="en-US" sz="1800" dirty="0" smtClean="0"/>
        </a:p>
        <a:p>
          <a:r>
            <a:rPr lang="en-US" sz="1800" dirty="0" err="1" smtClean="0"/>
            <a:t>Bước</a:t>
          </a:r>
          <a:r>
            <a:rPr lang="en-US" sz="1800" dirty="0" smtClean="0"/>
            <a:t> 2</a:t>
          </a:r>
          <a:endParaRPr lang="en-US" sz="1800" dirty="0"/>
        </a:p>
      </dgm:t>
    </dgm:pt>
    <dgm:pt modelId="{6A41B42E-216D-4319-8C75-3FD11353A7F1}" type="parTrans" cxnId="{56480241-7061-42B9-81C0-82673972FF64}">
      <dgm:prSet/>
      <dgm:spPr/>
      <dgm:t>
        <a:bodyPr/>
        <a:lstStyle/>
        <a:p>
          <a:endParaRPr lang="en-US"/>
        </a:p>
      </dgm:t>
    </dgm:pt>
    <dgm:pt modelId="{85FB39F2-D1DC-413E-8C29-C070992912D8}" type="sibTrans" cxnId="{56480241-7061-42B9-81C0-82673972FF64}">
      <dgm:prSet/>
      <dgm:spPr/>
      <dgm:t>
        <a:bodyPr/>
        <a:lstStyle/>
        <a:p>
          <a:endParaRPr lang="en-US"/>
        </a:p>
      </dgm:t>
    </dgm:pt>
    <dgm:pt modelId="{E3077EC3-21A1-4587-841B-B2F8D05CB345}">
      <dgm:prSet phldrT="[Text]" custT="1"/>
      <dgm:spPr/>
      <dgm:t>
        <a:bodyPr/>
        <a:lstStyle/>
        <a:p>
          <a:r>
            <a:rPr lang="en-US" sz="1600" dirty="0" err="1" smtClean="0"/>
            <a:t>Vào</a:t>
          </a:r>
          <a:r>
            <a:rPr lang="en-US" sz="1600" dirty="0" smtClean="0"/>
            <a:t> </a:t>
          </a:r>
          <a:r>
            <a:rPr lang="en-US" sz="1600" dirty="0" err="1" smtClean="0"/>
            <a:t>tuần</a:t>
          </a:r>
          <a:r>
            <a:rPr lang="en-US" sz="1600" dirty="0" smtClean="0"/>
            <a:t> </a:t>
          </a:r>
          <a:r>
            <a:rPr lang="en-US" sz="1600" dirty="0" err="1" smtClean="0"/>
            <a:t>thứ</a:t>
          </a:r>
          <a:r>
            <a:rPr lang="en-US" sz="1600" dirty="0" smtClean="0"/>
            <a:t> 10 </a:t>
          </a:r>
          <a:r>
            <a:rPr lang="en-US" sz="1600" dirty="0" err="1" smtClean="0"/>
            <a:t>của</a:t>
          </a:r>
          <a:r>
            <a:rPr lang="en-US" sz="1600" dirty="0" smtClean="0"/>
            <a:t> </a:t>
          </a:r>
          <a:r>
            <a:rPr lang="en-US" sz="1600" dirty="0" err="1" smtClean="0"/>
            <a:t>học</a:t>
          </a:r>
          <a:r>
            <a:rPr lang="en-US" sz="1600" dirty="0" smtClean="0"/>
            <a:t> </a:t>
          </a:r>
          <a:r>
            <a:rPr lang="en-US" sz="1600" dirty="0" err="1" smtClean="0"/>
            <a:t>kỳ</a:t>
          </a:r>
          <a:r>
            <a:rPr lang="en-US" sz="1600" dirty="0" smtClean="0"/>
            <a:t>, </a:t>
          </a:r>
          <a:r>
            <a:rPr lang="en-US" sz="1600" dirty="0" err="1" smtClean="0"/>
            <a:t>sinh</a:t>
          </a:r>
          <a:r>
            <a:rPr lang="en-US" sz="1600" dirty="0" smtClean="0"/>
            <a:t> </a:t>
          </a:r>
          <a:r>
            <a:rPr lang="en-US" sz="1600" dirty="0" err="1" smtClean="0"/>
            <a:t>viên</a:t>
          </a:r>
          <a:r>
            <a:rPr lang="en-US" sz="1600" dirty="0" smtClean="0"/>
            <a:t> </a:t>
          </a:r>
          <a:r>
            <a:rPr lang="en-US" sz="1600" dirty="0" err="1" smtClean="0"/>
            <a:t>được</a:t>
          </a:r>
          <a:r>
            <a:rPr lang="en-US" sz="1600" dirty="0" smtClean="0"/>
            <a:t> </a:t>
          </a:r>
          <a:r>
            <a:rPr lang="en-US" sz="1600" dirty="0" err="1" smtClean="0"/>
            <a:t>phép</a:t>
          </a:r>
          <a:r>
            <a:rPr lang="en-US" sz="1600" dirty="0" smtClean="0"/>
            <a:t> </a:t>
          </a:r>
          <a:r>
            <a:rPr lang="en-US" sz="1600" dirty="0" err="1" smtClean="0"/>
            <a:t>sử</a:t>
          </a:r>
          <a:r>
            <a:rPr lang="en-US" sz="1600" dirty="0" smtClean="0"/>
            <a:t> </a:t>
          </a:r>
          <a:r>
            <a:rPr lang="en-US" sz="1600" dirty="0" err="1" smtClean="0"/>
            <a:t>sụng</a:t>
          </a:r>
          <a:r>
            <a:rPr lang="en-US" sz="1600" dirty="0" smtClean="0"/>
            <a:t> </a:t>
          </a:r>
          <a:r>
            <a:rPr lang="en-US" sz="1600" dirty="0" err="1" smtClean="0"/>
            <a:t>ViP</a:t>
          </a:r>
          <a:r>
            <a:rPr lang="en-US" sz="1600" dirty="0" smtClean="0"/>
            <a:t> </a:t>
          </a:r>
          <a:r>
            <a:rPr lang="en-US" sz="1600" dirty="0" err="1" smtClean="0"/>
            <a:t>để</a:t>
          </a:r>
          <a:r>
            <a:rPr lang="en-US" sz="1600" dirty="0" smtClean="0"/>
            <a:t> </a:t>
          </a:r>
          <a:r>
            <a:rPr lang="en-US" sz="1600" dirty="0" err="1" smtClean="0"/>
            <a:t>tự</a:t>
          </a:r>
          <a:r>
            <a:rPr lang="en-US" sz="1600" dirty="0" smtClean="0"/>
            <a:t> </a:t>
          </a:r>
          <a:r>
            <a:rPr lang="en-US" sz="1600" dirty="0" err="1" smtClean="0"/>
            <a:t>thực</a:t>
          </a:r>
          <a:r>
            <a:rPr lang="en-US" sz="1600" dirty="0" smtClean="0"/>
            <a:t> </a:t>
          </a:r>
          <a:r>
            <a:rPr lang="en-US" sz="1600" dirty="0" err="1" smtClean="0"/>
            <a:t>hành</a:t>
          </a:r>
          <a:r>
            <a:rPr lang="en-US" sz="1600" dirty="0" smtClean="0"/>
            <a:t> </a:t>
          </a:r>
          <a:r>
            <a:rPr lang="en-US" sz="1600" dirty="0" err="1" smtClean="0"/>
            <a:t>và</a:t>
          </a:r>
          <a:r>
            <a:rPr lang="en-US" sz="1600" dirty="0" smtClean="0"/>
            <a:t> </a:t>
          </a:r>
          <a:r>
            <a:rPr lang="en-US" sz="1600" dirty="0" err="1" smtClean="0"/>
            <a:t>nộp</a:t>
          </a:r>
          <a:r>
            <a:rPr lang="en-US" sz="1600" dirty="0" smtClean="0"/>
            <a:t> </a:t>
          </a:r>
          <a:r>
            <a:rPr lang="en-US" sz="1600" dirty="0" err="1" smtClean="0"/>
            <a:t>bài</a:t>
          </a:r>
          <a:r>
            <a:rPr lang="en-US" sz="1600" dirty="0" smtClean="0"/>
            <a:t> </a:t>
          </a:r>
          <a:r>
            <a:rPr lang="en-US" sz="1600" dirty="0" err="1" smtClean="0"/>
            <a:t>thuyết</a:t>
          </a:r>
          <a:r>
            <a:rPr lang="en-US" sz="1600" dirty="0" smtClean="0"/>
            <a:t> </a:t>
          </a:r>
          <a:r>
            <a:rPr lang="en-US" sz="1600" dirty="0" err="1" smtClean="0"/>
            <a:t>trình</a:t>
          </a:r>
          <a:r>
            <a:rPr lang="en-US" sz="1600" dirty="0" smtClean="0"/>
            <a:t> </a:t>
          </a:r>
          <a:r>
            <a:rPr lang="en-US" sz="1600" dirty="0" err="1" smtClean="0"/>
            <a:t>của</a:t>
          </a:r>
          <a:r>
            <a:rPr lang="en-US" sz="1600" dirty="0" smtClean="0"/>
            <a:t> </a:t>
          </a:r>
          <a:r>
            <a:rPr lang="en-US" sz="1600" dirty="0" err="1" smtClean="0"/>
            <a:t>mình</a:t>
          </a:r>
          <a:r>
            <a:rPr lang="en-US" sz="1600" dirty="0" smtClean="0"/>
            <a:t> </a:t>
          </a:r>
          <a:r>
            <a:rPr lang="en-US" sz="1600" dirty="0" err="1" smtClean="0"/>
            <a:t>với</a:t>
          </a:r>
          <a:r>
            <a:rPr lang="en-US" sz="1600" dirty="0" smtClean="0"/>
            <a:t> </a:t>
          </a:r>
          <a:r>
            <a:rPr lang="en-US" sz="1600" dirty="0" err="1" smtClean="0"/>
            <a:t>phần</a:t>
          </a:r>
          <a:r>
            <a:rPr lang="en-US" sz="1600" dirty="0" smtClean="0"/>
            <a:t> </a:t>
          </a:r>
          <a:r>
            <a:rPr lang="en-US" sz="1600" err="1" smtClean="0"/>
            <a:t>mếm</a:t>
          </a:r>
          <a:r>
            <a:rPr lang="en-US" sz="1600" smtClean="0"/>
            <a:t> ViP</a:t>
          </a:r>
          <a:endParaRPr lang="en-US" sz="1600" dirty="0"/>
        </a:p>
      </dgm:t>
    </dgm:pt>
    <dgm:pt modelId="{F0D2DE66-354D-4E30-8232-5A1D219560CB}" type="parTrans" cxnId="{F6C9A552-B37C-4339-98C6-5634BEC4CA8B}">
      <dgm:prSet/>
      <dgm:spPr/>
      <dgm:t>
        <a:bodyPr/>
        <a:lstStyle/>
        <a:p>
          <a:endParaRPr lang="en-US"/>
        </a:p>
      </dgm:t>
    </dgm:pt>
    <dgm:pt modelId="{EF4057D4-DD05-4CD9-B402-08F8946177B9}" type="sibTrans" cxnId="{F6C9A552-B37C-4339-98C6-5634BEC4CA8B}">
      <dgm:prSet/>
      <dgm:spPr/>
      <dgm:t>
        <a:bodyPr/>
        <a:lstStyle/>
        <a:p>
          <a:endParaRPr lang="en-US"/>
        </a:p>
      </dgm:t>
    </dgm:pt>
    <dgm:pt modelId="{4734725F-DFF7-4E2E-9E91-36C78ECAFAA7}">
      <dgm:prSet phldrT="[Text]" custT="1"/>
      <dgm:spPr/>
      <dgm:t>
        <a:bodyPr/>
        <a:lstStyle/>
        <a:p>
          <a:r>
            <a:rPr lang="en-US" sz="1600" dirty="0" err="1" smtClean="0"/>
            <a:t>Bước</a:t>
          </a:r>
          <a:r>
            <a:rPr lang="en-US" sz="1600" dirty="0" smtClean="0"/>
            <a:t> 3</a:t>
          </a:r>
          <a:endParaRPr lang="en-US" sz="1600" dirty="0"/>
        </a:p>
      </dgm:t>
    </dgm:pt>
    <dgm:pt modelId="{A4FB30DB-89D5-42AC-A941-54974FE329D0}" type="parTrans" cxnId="{AF758D36-E621-4B49-AEA9-4E051AE16257}">
      <dgm:prSet/>
      <dgm:spPr/>
      <dgm:t>
        <a:bodyPr/>
        <a:lstStyle/>
        <a:p>
          <a:endParaRPr lang="en-US"/>
        </a:p>
      </dgm:t>
    </dgm:pt>
    <dgm:pt modelId="{9DC9BF5C-F112-49DB-A828-EAB1E471BDE9}" type="sibTrans" cxnId="{AF758D36-E621-4B49-AEA9-4E051AE16257}">
      <dgm:prSet/>
      <dgm:spPr/>
      <dgm:t>
        <a:bodyPr/>
        <a:lstStyle/>
        <a:p>
          <a:endParaRPr lang="en-US"/>
        </a:p>
      </dgm:t>
    </dgm:pt>
    <dgm:pt modelId="{29ED1187-6BD4-4F34-B3A9-318E82D02786}">
      <dgm:prSet phldrT="[Text]" custT="1"/>
      <dgm:spPr/>
      <dgm:t>
        <a:bodyPr/>
        <a:lstStyle/>
        <a:p>
          <a:r>
            <a:rPr lang="en-US" sz="1600" dirty="0" err="1" smtClean="0"/>
            <a:t>Dữ</a:t>
          </a:r>
          <a:r>
            <a:rPr lang="en-US" sz="1600" dirty="0" smtClean="0"/>
            <a:t> </a:t>
          </a:r>
          <a:r>
            <a:rPr lang="en-US" sz="1600" dirty="0" err="1" smtClean="0"/>
            <a:t>liệu</a:t>
          </a:r>
          <a:r>
            <a:rPr lang="en-US" sz="1600" dirty="0" smtClean="0"/>
            <a:t> </a:t>
          </a:r>
          <a:r>
            <a:rPr lang="en-US" sz="1600" dirty="0" err="1" smtClean="0"/>
            <a:t>được</a:t>
          </a:r>
          <a:r>
            <a:rPr lang="en-US" sz="1600" dirty="0" smtClean="0"/>
            <a:t> </a:t>
          </a:r>
          <a:r>
            <a:rPr lang="en-US" sz="1600" dirty="0" err="1" smtClean="0"/>
            <a:t>thu</a:t>
          </a:r>
          <a:r>
            <a:rPr lang="en-US" sz="1600" dirty="0" smtClean="0"/>
            <a:t> </a:t>
          </a:r>
          <a:r>
            <a:rPr lang="en-US" sz="1600" dirty="0" err="1" smtClean="0"/>
            <a:t>thập</a:t>
          </a:r>
          <a:r>
            <a:rPr lang="en-US" sz="1600" dirty="0" smtClean="0"/>
            <a:t> </a:t>
          </a:r>
          <a:r>
            <a:rPr lang="en-US" sz="1600" dirty="0" err="1" smtClean="0"/>
            <a:t>thông</a:t>
          </a:r>
          <a:r>
            <a:rPr lang="en-US" sz="1600" dirty="0" smtClean="0"/>
            <a:t> qua </a:t>
          </a:r>
          <a:r>
            <a:rPr lang="en-US" sz="1600" dirty="0" err="1" smtClean="0"/>
            <a:t>bảng</a:t>
          </a:r>
          <a:r>
            <a:rPr lang="en-US" sz="1600" dirty="0" smtClean="0"/>
            <a:t> </a:t>
          </a:r>
          <a:r>
            <a:rPr lang="en-US" sz="1600" dirty="0" err="1" smtClean="0"/>
            <a:t>câu</a:t>
          </a:r>
          <a:r>
            <a:rPr lang="en-US" sz="1600" dirty="0" smtClean="0"/>
            <a:t> </a:t>
          </a:r>
          <a:r>
            <a:rPr lang="en-US" sz="1600" dirty="0" err="1" smtClean="0"/>
            <a:t>hỏi</a:t>
          </a:r>
          <a:r>
            <a:rPr lang="en-US" sz="1600" dirty="0" smtClean="0"/>
            <a:t> </a:t>
          </a:r>
          <a:r>
            <a:rPr lang="en-US" sz="1600" dirty="0" err="1" smtClean="0"/>
            <a:t>được</a:t>
          </a:r>
          <a:r>
            <a:rPr lang="en-US" sz="1600" dirty="0" smtClean="0"/>
            <a:t> </a:t>
          </a:r>
          <a:r>
            <a:rPr lang="en-US" sz="1600" dirty="0" err="1" smtClean="0"/>
            <a:t>đưa</a:t>
          </a:r>
          <a:r>
            <a:rPr lang="en-US" sz="1600" dirty="0" smtClean="0"/>
            <a:t> </a:t>
          </a:r>
          <a:r>
            <a:rPr lang="en-US" sz="1600" dirty="0" err="1" smtClean="0"/>
            <a:t>lên</a:t>
          </a:r>
          <a:r>
            <a:rPr lang="en-US" sz="1600" dirty="0" smtClean="0"/>
            <a:t> </a:t>
          </a:r>
          <a:r>
            <a:rPr lang="en-US" sz="1600" dirty="0" err="1" smtClean="0"/>
            <a:t>facebook</a:t>
          </a:r>
          <a:r>
            <a:rPr lang="en-US" sz="1600" dirty="0" smtClean="0"/>
            <a:t> </a:t>
          </a:r>
          <a:r>
            <a:rPr lang="en-US" sz="1600" dirty="0" err="1" smtClean="0"/>
            <a:t>chỉ</a:t>
          </a:r>
          <a:r>
            <a:rPr lang="en-US" sz="1600" dirty="0" smtClean="0"/>
            <a:t> </a:t>
          </a:r>
          <a:r>
            <a:rPr lang="en-US" sz="1600" dirty="0" err="1" smtClean="0"/>
            <a:t>dành</a:t>
          </a:r>
          <a:r>
            <a:rPr lang="en-US" sz="1600" dirty="0" smtClean="0"/>
            <a:t> </a:t>
          </a:r>
          <a:r>
            <a:rPr lang="en-US" sz="1600" dirty="0" err="1" smtClean="0"/>
            <a:t>cho</a:t>
          </a:r>
          <a:r>
            <a:rPr lang="en-US" sz="1600" dirty="0" smtClean="0"/>
            <a:t> </a:t>
          </a:r>
          <a:r>
            <a:rPr lang="en-US" sz="1600" dirty="0" err="1" smtClean="0"/>
            <a:t>lớp</a:t>
          </a:r>
          <a:r>
            <a:rPr lang="en-US" sz="1600" dirty="0" smtClean="0"/>
            <a:t> HM220/HM225</a:t>
          </a:r>
          <a:endParaRPr lang="en-US" sz="1600" dirty="0"/>
        </a:p>
      </dgm:t>
    </dgm:pt>
    <dgm:pt modelId="{158B17B2-13CC-42C3-8CCE-97419F825D99}" type="parTrans" cxnId="{0C2829DA-F38F-4E3D-9AC3-B5609516D511}">
      <dgm:prSet/>
      <dgm:spPr/>
      <dgm:t>
        <a:bodyPr/>
        <a:lstStyle/>
        <a:p>
          <a:endParaRPr lang="en-US"/>
        </a:p>
      </dgm:t>
    </dgm:pt>
    <dgm:pt modelId="{6E102478-26F3-4C37-9016-7A20EA66B237}" type="sibTrans" cxnId="{0C2829DA-F38F-4E3D-9AC3-B5609516D511}">
      <dgm:prSet/>
      <dgm:spPr/>
      <dgm:t>
        <a:bodyPr/>
        <a:lstStyle/>
        <a:p>
          <a:endParaRPr lang="en-US"/>
        </a:p>
      </dgm:t>
    </dgm:pt>
    <dgm:pt modelId="{371E34F0-B1C0-4295-AEEC-EA8D6D376CC1}">
      <dgm:prSet phldrT="[Text]"/>
      <dgm:spPr/>
      <dgm:t>
        <a:bodyPr/>
        <a:lstStyle/>
        <a:p>
          <a:endParaRPr lang="en-US" sz="1300" dirty="0"/>
        </a:p>
      </dgm:t>
    </dgm:pt>
    <dgm:pt modelId="{CA1AFA44-FF05-45B0-864E-2FBAE5B81A02}" type="parTrans" cxnId="{1BEF33B9-5AA3-47CE-93B3-9841487CA6B0}">
      <dgm:prSet/>
      <dgm:spPr/>
      <dgm:t>
        <a:bodyPr/>
        <a:lstStyle/>
        <a:p>
          <a:endParaRPr lang="en-US"/>
        </a:p>
      </dgm:t>
    </dgm:pt>
    <dgm:pt modelId="{BA55F2E4-A268-418D-AE58-E9701C09C9F2}" type="sibTrans" cxnId="{1BEF33B9-5AA3-47CE-93B3-9841487CA6B0}">
      <dgm:prSet/>
      <dgm:spPr/>
      <dgm:t>
        <a:bodyPr/>
        <a:lstStyle/>
        <a:p>
          <a:endParaRPr lang="en-US"/>
        </a:p>
      </dgm:t>
    </dgm:pt>
    <dgm:pt modelId="{D93E4CD3-F2D2-4F45-A464-97516D3F833A}">
      <dgm:prSet phldrT="[Text]" custT="1"/>
      <dgm:spPr/>
      <dgm:t>
        <a:bodyPr/>
        <a:lstStyle/>
        <a:p>
          <a:r>
            <a:rPr lang="en-US" sz="1600" dirty="0" err="1" smtClean="0"/>
            <a:t>Tải</a:t>
          </a:r>
          <a:r>
            <a:rPr lang="en-US" sz="1600" dirty="0" smtClean="0"/>
            <a:t> </a:t>
          </a:r>
          <a:r>
            <a:rPr lang="en-US" sz="1600" dirty="0" err="1" smtClean="0"/>
            <a:t>phiên</a:t>
          </a:r>
          <a:r>
            <a:rPr lang="en-US" sz="1600" dirty="0" smtClean="0"/>
            <a:t> </a:t>
          </a:r>
          <a:r>
            <a:rPr lang="en-US" sz="1600" dirty="0" err="1" smtClean="0"/>
            <a:t>bản</a:t>
          </a:r>
          <a:r>
            <a:rPr lang="en-US" sz="1600" dirty="0" smtClean="0"/>
            <a:t> </a:t>
          </a:r>
          <a:r>
            <a:rPr lang="en-US" sz="1600" dirty="0" err="1" smtClean="0"/>
            <a:t>dùng</a:t>
          </a:r>
          <a:r>
            <a:rPr lang="en-US" sz="1600" dirty="0" smtClean="0"/>
            <a:t> </a:t>
          </a:r>
          <a:r>
            <a:rPr lang="en-US" sz="1600" dirty="0" err="1" smtClean="0"/>
            <a:t>thử</a:t>
          </a:r>
          <a:r>
            <a:rPr lang="en-US" sz="1600" dirty="0" smtClean="0"/>
            <a:t> </a:t>
          </a:r>
          <a:r>
            <a:rPr lang="en-US" sz="1600" dirty="0" err="1" smtClean="0"/>
            <a:t>của</a:t>
          </a:r>
          <a:r>
            <a:rPr lang="en-US" sz="1600" dirty="0" smtClean="0"/>
            <a:t> </a:t>
          </a:r>
          <a:r>
            <a:rPr lang="en-US" sz="1600" dirty="0" err="1" smtClean="0"/>
            <a:t>ViP</a:t>
          </a:r>
          <a:r>
            <a:rPr lang="en-US" sz="1600" dirty="0" smtClean="0"/>
            <a:t> </a:t>
          </a:r>
          <a:r>
            <a:rPr lang="en-US" sz="1600" dirty="0" err="1" smtClean="0"/>
            <a:t>có</a:t>
          </a:r>
          <a:r>
            <a:rPr lang="en-US" sz="1600" dirty="0" smtClean="0"/>
            <a:t> </a:t>
          </a:r>
          <a:r>
            <a:rPr lang="en-US" sz="1600" dirty="0" err="1" smtClean="0"/>
            <a:t>sẵn</a:t>
          </a:r>
          <a:r>
            <a:rPr lang="en-US" sz="1600" dirty="0" smtClean="0"/>
            <a:t> </a:t>
          </a:r>
          <a:r>
            <a:rPr lang="en-US" sz="1600" dirty="0" err="1" smtClean="0"/>
            <a:t>trên</a:t>
          </a:r>
          <a:r>
            <a:rPr lang="en-US" sz="1600" dirty="0" smtClean="0"/>
            <a:t> </a:t>
          </a:r>
          <a:r>
            <a:rPr lang="en-US" sz="1600" dirty="0" err="1" smtClean="0"/>
            <a:t>mạng</a:t>
          </a:r>
          <a:r>
            <a:rPr lang="en-US" sz="1600" dirty="0" smtClean="0"/>
            <a:t> </a:t>
          </a:r>
          <a:r>
            <a:rPr lang="en-US" sz="1600" dirty="0" err="1" smtClean="0"/>
            <a:t>về</a:t>
          </a:r>
          <a:r>
            <a:rPr lang="en-US" sz="1600" dirty="0" smtClean="0"/>
            <a:t> </a:t>
          </a:r>
          <a:r>
            <a:rPr lang="en-US" sz="1600" dirty="0" err="1" smtClean="0"/>
            <a:t>máy</a:t>
          </a:r>
          <a:endParaRPr lang="en-US" sz="1600" dirty="0"/>
        </a:p>
      </dgm:t>
    </dgm:pt>
    <dgm:pt modelId="{931B26CF-F2CB-4DBF-9DD3-36C1558F9C21}" type="sibTrans" cxnId="{6BABD2E3-BB91-4CA6-A593-7DA870E8F8DA}">
      <dgm:prSet/>
      <dgm:spPr/>
      <dgm:t>
        <a:bodyPr/>
        <a:lstStyle/>
        <a:p>
          <a:endParaRPr lang="en-US"/>
        </a:p>
      </dgm:t>
    </dgm:pt>
    <dgm:pt modelId="{36A36BC0-BE66-47DD-B921-77850DD312F8}" type="parTrans" cxnId="{6BABD2E3-BB91-4CA6-A593-7DA870E8F8DA}">
      <dgm:prSet/>
      <dgm:spPr/>
      <dgm:t>
        <a:bodyPr/>
        <a:lstStyle/>
        <a:p>
          <a:endParaRPr lang="en-US"/>
        </a:p>
      </dgm:t>
    </dgm:pt>
    <dgm:pt modelId="{57233242-F7AA-4A59-BC04-5DE626439B00}">
      <dgm:prSet phldrT="[Text]" custT="1"/>
      <dgm:spPr/>
      <dgm:t>
        <a:bodyPr/>
        <a:lstStyle/>
        <a:p>
          <a:r>
            <a:rPr lang="en-US" sz="1600" dirty="0" err="1" smtClean="0"/>
            <a:t>Hướng</a:t>
          </a:r>
          <a:r>
            <a:rPr lang="en-US" sz="1600" dirty="0" smtClean="0"/>
            <a:t> </a:t>
          </a:r>
          <a:r>
            <a:rPr lang="en-US" sz="1600" dirty="0" err="1" smtClean="0"/>
            <a:t>dẫn</a:t>
          </a:r>
          <a:r>
            <a:rPr lang="en-US" sz="1600" dirty="0" smtClean="0"/>
            <a:t> </a:t>
          </a:r>
          <a:r>
            <a:rPr lang="en-US" sz="1600" dirty="0" err="1" smtClean="0"/>
            <a:t>ngắn</a:t>
          </a:r>
          <a:r>
            <a:rPr lang="en-US" sz="1600" dirty="0" smtClean="0"/>
            <a:t> </a:t>
          </a:r>
          <a:r>
            <a:rPr lang="en-US" sz="1600" dirty="0" err="1" smtClean="0"/>
            <a:t>gọn</a:t>
          </a:r>
          <a:r>
            <a:rPr lang="en-US" sz="1600" dirty="0" smtClean="0"/>
            <a:t> </a:t>
          </a:r>
          <a:r>
            <a:rPr lang="en-US" sz="1600" dirty="0" err="1" smtClean="0"/>
            <a:t>cho</a:t>
          </a:r>
          <a:r>
            <a:rPr lang="en-US" sz="1600" dirty="0" smtClean="0"/>
            <a:t> </a:t>
          </a:r>
          <a:r>
            <a:rPr lang="en-US" sz="1600" dirty="0" err="1" smtClean="0"/>
            <a:t>sinh</a:t>
          </a:r>
          <a:r>
            <a:rPr lang="en-US" sz="1600" dirty="0" smtClean="0"/>
            <a:t> </a:t>
          </a:r>
          <a:r>
            <a:rPr lang="en-US" sz="1600" dirty="0" err="1" smtClean="0"/>
            <a:t>viên</a:t>
          </a:r>
          <a:r>
            <a:rPr lang="en-US" sz="1600" dirty="0" smtClean="0"/>
            <a:t> </a:t>
          </a:r>
          <a:r>
            <a:rPr lang="en-US" sz="1600" dirty="0" err="1" smtClean="0"/>
            <a:t>biết</a:t>
          </a:r>
          <a:r>
            <a:rPr lang="en-US" sz="1600" dirty="0" smtClean="0"/>
            <a:t> </a:t>
          </a:r>
          <a:r>
            <a:rPr lang="en-US" sz="1600" dirty="0" err="1" smtClean="0"/>
            <a:t>cách</a:t>
          </a:r>
          <a:r>
            <a:rPr lang="en-US" sz="1600" dirty="0" smtClean="0"/>
            <a:t> </a:t>
          </a:r>
          <a:r>
            <a:rPr lang="en-US" sz="1600" dirty="0" err="1" smtClean="0"/>
            <a:t>sử</a:t>
          </a:r>
          <a:r>
            <a:rPr lang="en-US" sz="1600" dirty="0" smtClean="0"/>
            <a:t> </a:t>
          </a:r>
          <a:r>
            <a:rPr lang="en-US" sz="1600" dirty="0" err="1" smtClean="0"/>
            <a:t>dụng</a:t>
          </a:r>
          <a:r>
            <a:rPr lang="en-US" sz="1600" dirty="0" smtClean="0"/>
            <a:t> </a:t>
          </a:r>
          <a:r>
            <a:rPr lang="en-US" sz="1600" dirty="0" err="1" smtClean="0"/>
            <a:t>phần</a:t>
          </a:r>
          <a:r>
            <a:rPr lang="en-US" sz="1600" dirty="0" smtClean="0"/>
            <a:t> </a:t>
          </a:r>
          <a:r>
            <a:rPr lang="en-US" sz="1600" dirty="0" err="1" smtClean="0"/>
            <a:t>mềm</a:t>
          </a:r>
          <a:r>
            <a:rPr lang="en-US" sz="1600" dirty="0" smtClean="0"/>
            <a:t> </a:t>
          </a:r>
          <a:r>
            <a:rPr lang="en-US" sz="1600" dirty="0" err="1" smtClean="0"/>
            <a:t>này</a:t>
          </a:r>
          <a:r>
            <a:rPr lang="en-US" sz="1600" dirty="0" smtClean="0"/>
            <a:t> </a:t>
          </a:r>
          <a:r>
            <a:rPr lang="en-US" sz="1600" dirty="0" err="1" smtClean="0"/>
            <a:t>trên</a:t>
          </a:r>
          <a:r>
            <a:rPr lang="en-US" sz="1600" dirty="0" smtClean="0"/>
            <a:t> </a:t>
          </a:r>
          <a:r>
            <a:rPr lang="en-US" sz="1600" dirty="0" err="1" smtClean="0"/>
            <a:t>lớp</a:t>
          </a:r>
          <a:r>
            <a:rPr lang="en-US" sz="1600" dirty="0" smtClean="0"/>
            <a:t> </a:t>
          </a:r>
          <a:endParaRPr lang="en-US" sz="1600" dirty="0"/>
        </a:p>
      </dgm:t>
    </dgm:pt>
    <dgm:pt modelId="{CD6EDB57-0ABB-4AFE-8A8B-B874505B3833}" type="parTrans" cxnId="{A8C48663-422D-4876-B85B-48D5F60556DC}">
      <dgm:prSet/>
      <dgm:spPr/>
      <dgm:t>
        <a:bodyPr/>
        <a:lstStyle/>
        <a:p>
          <a:endParaRPr lang="vi-VN"/>
        </a:p>
      </dgm:t>
    </dgm:pt>
    <dgm:pt modelId="{0F58A417-C54F-44BB-942F-E011C9BB72E6}" type="sibTrans" cxnId="{A8C48663-422D-4876-B85B-48D5F60556DC}">
      <dgm:prSet/>
      <dgm:spPr/>
      <dgm:t>
        <a:bodyPr/>
        <a:lstStyle/>
        <a:p>
          <a:endParaRPr lang="vi-VN"/>
        </a:p>
      </dgm:t>
    </dgm:pt>
    <dgm:pt modelId="{AF506DC8-2EFC-4365-B4F1-766DCCEBF414}">
      <dgm:prSet phldrT="[Text]" custT="1"/>
      <dgm:spPr/>
      <dgm:t>
        <a:bodyPr/>
        <a:lstStyle/>
        <a:p>
          <a:r>
            <a:rPr lang="en-US" sz="1600" dirty="0" err="1" smtClean="0"/>
            <a:t>Vì</a:t>
          </a:r>
          <a:r>
            <a:rPr lang="en-US" sz="1600" dirty="0" smtClean="0"/>
            <a:t> </a:t>
          </a:r>
          <a:r>
            <a:rPr lang="en-US" sz="1600" dirty="0" err="1" smtClean="0"/>
            <a:t>hiện</a:t>
          </a:r>
          <a:r>
            <a:rPr lang="en-US" sz="1600" dirty="0" smtClean="0"/>
            <a:t> nay </a:t>
          </a:r>
          <a:r>
            <a:rPr lang="en-US" sz="1600" dirty="0" err="1" smtClean="0"/>
            <a:t>đa</a:t>
          </a:r>
          <a:r>
            <a:rPr lang="en-US" sz="1600" dirty="0" smtClean="0"/>
            <a:t> </a:t>
          </a:r>
          <a:r>
            <a:rPr lang="en-US" sz="1600" dirty="0" err="1" smtClean="0"/>
            <a:t>số</a:t>
          </a:r>
          <a:r>
            <a:rPr lang="en-US" sz="1600" dirty="0" smtClean="0"/>
            <a:t> </a:t>
          </a:r>
          <a:r>
            <a:rPr lang="en-US" sz="1600" dirty="0" err="1" smtClean="0"/>
            <a:t>các</a:t>
          </a:r>
          <a:r>
            <a:rPr lang="en-US" sz="1600" dirty="0" smtClean="0"/>
            <a:t> </a:t>
          </a:r>
          <a:r>
            <a:rPr lang="en-US" sz="1600" dirty="0" err="1" smtClean="0"/>
            <a:t>sinh</a:t>
          </a:r>
          <a:r>
            <a:rPr lang="en-US" sz="1600" dirty="0" smtClean="0"/>
            <a:t> </a:t>
          </a:r>
          <a:r>
            <a:rPr lang="en-US" sz="1600" dirty="0" err="1" smtClean="0"/>
            <a:t>viên</a:t>
          </a:r>
          <a:r>
            <a:rPr lang="en-US" sz="1600" dirty="0" smtClean="0"/>
            <a:t> </a:t>
          </a:r>
          <a:r>
            <a:rPr lang="en-US" sz="1600" dirty="0" err="1" smtClean="0"/>
            <a:t>đều</a:t>
          </a:r>
          <a:r>
            <a:rPr lang="en-US" sz="1600" dirty="0" smtClean="0"/>
            <a:t> </a:t>
          </a:r>
          <a:r>
            <a:rPr lang="en-US" sz="1600" dirty="0" err="1" smtClean="0"/>
            <a:t>có</a:t>
          </a:r>
          <a:r>
            <a:rPr lang="en-US" sz="1600" dirty="0" smtClean="0"/>
            <a:t> laptop </a:t>
          </a:r>
          <a:r>
            <a:rPr lang="en-US" sz="1600" dirty="0" err="1" smtClean="0"/>
            <a:t>có</a:t>
          </a:r>
          <a:r>
            <a:rPr lang="en-US" sz="1600" dirty="0" smtClean="0"/>
            <a:t> </a:t>
          </a:r>
          <a:r>
            <a:rPr lang="en-US" sz="1600" dirty="0" err="1" smtClean="0"/>
            <a:t>trang</a:t>
          </a:r>
          <a:r>
            <a:rPr lang="en-US" sz="1600" dirty="0" smtClean="0"/>
            <a:t> </a:t>
          </a:r>
          <a:r>
            <a:rPr lang="en-US" sz="1600" dirty="0" err="1" smtClean="0"/>
            <a:t>bị</a:t>
          </a:r>
          <a:r>
            <a:rPr lang="en-US" sz="1600" dirty="0" smtClean="0"/>
            <a:t> webcam </a:t>
          </a:r>
          <a:r>
            <a:rPr lang="en-US" sz="1600" dirty="0" err="1" smtClean="0"/>
            <a:t>và</a:t>
          </a:r>
          <a:r>
            <a:rPr lang="en-US" sz="1600" dirty="0" smtClean="0"/>
            <a:t> microphone </a:t>
          </a:r>
          <a:r>
            <a:rPr lang="en-US" sz="1600" dirty="0" err="1" smtClean="0"/>
            <a:t>nên</a:t>
          </a:r>
          <a:r>
            <a:rPr lang="en-US" sz="1600" dirty="0" smtClean="0"/>
            <a:t> </a:t>
          </a:r>
          <a:r>
            <a:rPr lang="en-US" sz="1600" dirty="0" err="1" smtClean="0"/>
            <a:t>việc</a:t>
          </a:r>
          <a:r>
            <a:rPr lang="en-US" sz="1600" dirty="0" smtClean="0"/>
            <a:t> </a:t>
          </a:r>
          <a:r>
            <a:rPr lang="en-US" sz="1600" dirty="0" err="1" smtClean="0"/>
            <a:t>ứng</a:t>
          </a:r>
          <a:r>
            <a:rPr lang="en-US" sz="1600" dirty="0" smtClean="0"/>
            <a:t> </a:t>
          </a:r>
          <a:r>
            <a:rPr lang="en-US" sz="1600" dirty="0" err="1" smtClean="0"/>
            <a:t>dụng</a:t>
          </a:r>
          <a:r>
            <a:rPr lang="en-US" sz="1600" dirty="0" smtClean="0"/>
            <a:t> </a:t>
          </a:r>
          <a:r>
            <a:rPr lang="en-US" sz="1600" dirty="0" err="1" smtClean="0"/>
            <a:t>này</a:t>
          </a:r>
          <a:r>
            <a:rPr lang="en-US" sz="1600" dirty="0" smtClean="0"/>
            <a:t> </a:t>
          </a:r>
          <a:r>
            <a:rPr lang="en-US" sz="1600" dirty="0" err="1" smtClean="0"/>
            <a:t>sẽ</a:t>
          </a:r>
          <a:r>
            <a:rPr lang="en-US" sz="1600" dirty="0" smtClean="0"/>
            <a:t> </a:t>
          </a:r>
          <a:r>
            <a:rPr lang="en-US" sz="1600" dirty="0" err="1" smtClean="0"/>
            <a:t>không</a:t>
          </a:r>
          <a:r>
            <a:rPr lang="en-US" sz="1600" dirty="0" smtClean="0"/>
            <a:t> </a:t>
          </a:r>
          <a:r>
            <a:rPr lang="en-US" sz="1600" dirty="0" err="1" smtClean="0"/>
            <a:t>quá</a:t>
          </a:r>
          <a:r>
            <a:rPr lang="en-US" sz="1600" dirty="0" smtClean="0"/>
            <a:t> </a:t>
          </a:r>
          <a:r>
            <a:rPr lang="en-US" sz="1600" dirty="0" err="1" smtClean="0"/>
            <a:t>khó</a:t>
          </a:r>
          <a:r>
            <a:rPr lang="en-US" sz="1600" dirty="0" smtClean="0"/>
            <a:t>.</a:t>
          </a:r>
          <a:endParaRPr lang="en-US" sz="1600" dirty="0"/>
        </a:p>
      </dgm:t>
    </dgm:pt>
    <dgm:pt modelId="{5C1AD9DB-6493-4EE5-BD60-BB57ABB0C6B5}" type="sibTrans" cxnId="{9EAE8B5C-B035-4552-A048-6568D8A8CC00}">
      <dgm:prSet/>
      <dgm:spPr/>
      <dgm:t>
        <a:bodyPr/>
        <a:lstStyle/>
        <a:p>
          <a:endParaRPr lang="en-US"/>
        </a:p>
      </dgm:t>
    </dgm:pt>
    <dgm:pt modelId="{22B16C2F-AA93-486F-9DB5-0E08719899FB}" type="parTrans" cxnId="{9EAE8B5C-B035-4552-A048-6568D8A8CC00}">
      <dgm:prSet/>
      <dgm:spPr/>
      <dgm:t>
        <a:bodyPr/>
        <a:lstStyle/>
        <a:p>
          <a:endParaRPr lang="en-US"/>
        </a:p>
      </dgm:t>
    </dgm:pt>
    <dgm:pt modelId="{2F0D8C67-F385-4CF3-9D12-C5124D1B81BF}" type="pres">
      <dgm:prSet presAssocID="{41A52F90-D5FC-4447-9E56-41425A0806F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C606FE-5615-4071-91DB-397696582FD1}" type="pres">
      <dgm:prSet presAssocID="{D1805715-ACEA-4C1B-A12E-F40E0BE012A5}" presName="composite" presStyleCnt="0"/>
      <dgm:spPr/>
    </dgm:pt>
    <dgm:pt modelId="{05D672CB-181B-4128-BB5D-6F1A21EAC01B}" type="pres">
      <dgm:prSet presAssocID="{D1805715-ACEA-4C1B-A12E-F40E0BE012A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11B04-BCD4-4CF3-B6F4-DFBBE7F95FCD}" type="pres">
      <dgm:prSet presAssocID="{D1805715-ACEA-4C1B-A12E-F40E0BE012A5}" presName="descendantText" presStyleLbl="alignAcc1" presStyleIdx="0" presStyleCnt="3" custScaleY="130299" custLinFactNeighborX="2247" custLinFactNeighborY="-2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02CF2-8131-4F35-9E14-69C58DD91CC1}" type="pres">
      <dgm:prSet presAssocID="{BE8FEB28-C5B7-4CF9-9531-DAF12E9371AA}" presName="sp" presStyleCnt="0"/>
      <dgm:spPr/>
    </dgm:pt>
    <dgm:pt modelId="{AF88993B-BBF8-4803-BFE7-70405B19018D}" type="pres">
      <dgm:prSet presAssocID="{F4FA4474-B4E5-4AC0-B3DC-32AF01755A62}" presName="composite" presStyleCnt="0"/>
      <dgm:spPr/>
    </dgm:pt>
    <dgm:pt modelId="{B909798D-83C6-4627-B1DB-8B6B95614081}" type="pres">
      <dgm:prSet presAssocID="{F4FA4474-B4E5-4AC0-B3DC-32AF01755A6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F347B7-45BE-4CF8-A99F-4677AC5FA625}" type="pres">
      <dgm:prSet presAssocID="{F4FA4474-B4E5-4AC0-B3DC-32AF01755A62}" presName="descendantText" presStyleLbl="alignAcc1" presStyleIdx="1" presStyleCnt="3" custScaleX="97528" custScaleY="180518" custLinFactNeighborX="24" custLinFactNeighborY="-134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7079F5-39A7-4A0D-909A-CBBB3AE68FA6}" type="pres">
      <dgm:prSet presAssocID="{85FB39F2-D1DC-413E-8C29-C070992912D8}" presName="sp" presStyleCnt="0"/>
      <dgm:spPr/>
    </dgm:pt>
    <dgm:pt modelId="{6EBD1904-79A1-4333-BE3F-880F29640589}" type="pres">
      <dgm:prSet presAssocID="{4734725F-DFF7-4E2E-9E91-36C78ECAFAA7}" presName="composite" presStyleCnt="0"/>
      <dgm:spPr/>
    </dgm:pt>
    <dgm:pt modelId="{30D09837-0B75-49C3-B814-C79500AA3B80}" type="pres">
      <dgm:prSet presAssocID="{4734725F-DFF7-4E2E-9E91-36C78ECAFAA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036E6-28B7-4DC6-8886-F238BDD2E0A9}" type="pres">
      <dgm:prSet presAssocID="{4734725F-DFF7-4E2E-9E91-36C78ECAFAA7}" presName="descendantText" presStyleLbl="alignAcc1" presStyleIdx="2" presStyleCnt="3" custScaleY="140290" custLinFactNeighborX="1260" custLinFactNeighborY="5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F0107AB-9EF6-458E-80A5-CEC1ECA4E3C8}" type="presOf" srcId="{29ED1187-6BD4-4F34-B3A9-318E82D02786}" destId="{49C036E6-28B7-4DC6-8886-F238BDD2E0A9}" srcOrd="0" destOrd="0" presId="urn:microsoft.com/office/officeart/2005/8/layout/chevron2"/>
    <dgm:cxn modelId="{9EAE8B5C-B035-4552-A048-6568D8A8CC00}" srcId="{F4FA4474-B4E5-4AC0-B3DC-32AF01755A62}" destId="{AF506DC8-2EFC-4365-B4F1-766DCCEBF414}" srcOrd="1" destOrd="0" parTransId="{22B16C2F-AA93-486F-9DB5-0E08719899FB}" sibTransId="{5C1AD9DB-6493-4EE5-BD60-BB57ABB0C6B5}"/>
    <dgm:cxn modelId="{56480241-7061-42B9-81C0-82673972FF64}" srcId="{41A52F90-D5FC-4447-9E56-41425A0806F2}" destId="{F4FA4474-B4E5-4AC0-B3DC-32AF01755A62}" srcOrd="1" destOrd="0" parTransId="{6A41B42E-216D-4319-8C75-3FD11353A7F1}" sibTransId="{85FB39F2-D1DC-413E-8C29-C070992912D8}"/>
    <dgm:cxn modelId="{95D15306-D1E4-4159-B5B0-48A49543B541}" type="presOf" srcId="{41A52F90-D5FC-4447-9E56-41425A0806F2}" destId="{2F0D8C67-F385-4CF3-9D12-C5124D1B81BF}" srcOrd="0" destOrd="0" presId="urn:microsoft.com/office/officeart/2005/8/layout/chevron2"/>
    <dgm:cxn modelId="{AF758D36-E621-4B49-AEA9-4E051AE16257}" srcId="{41A52F90-D5FC-4447-9E56-41425A0806F2}" destId="{4734725F-DFF7-4E2E-9E91-36C78ECAFAA7}" srcOrd="2" destOrd="0" parTransId="{A4FB30DB-89D5-42AC-A941-54974FE329D0}" sibTransId="{9DC9BF5C-F112-49DB-A828-EAB1E471BDE9}"/>
    <dgm:cxn modelId="{E9C86501-3218-4613-A5FC-71056E366472}" type="presOf" srcId="{AF506DC8-2EFC-4365-B4F1-766DCCEBF414}" destId="{80F347B7-45BE-4CF8-A99F-4677AC5FA625}" srcOrd="0" destOrd="1" presId="urn:microsoft.com/office/officeart/2005/8/layout/chevron2"/>
    <dgm:cxn modelId="{1BEF33B9-5AA3-47CE-93B3-9841487CA6B0}" srcId="{D1805715-ACEA-4C1B-A12E-F40E0BE012A5}" destId="{371E34F0-B1C0-4295-AEEC-EA8D6D376CC1}" srcOrd="2" destOrd="0" parTransId="{CA1AFA44-FF05-45B0-864E-2FBAE5B81A02}" sibTransId="{BA55F2E4-A268-418D-AE58-E9701C09C9F2}"/>
    <dgm:cxn modelId="{8A1D39CB-CE81-493B-A800-917F48B2C70F}" type="presOf" srcId="{D1805715-ACEA-4C1B-A12E-F40E0BE012A5}" destId="{05D672CB-181B-4128-BB5D-6F1A21EAC01B}" srcOrd="0" destOrd="0" presId="urn:microsoft.com/office/officeart/2005/8/layout/chevron2"/>
    <dgm:cxn modelId="{856EE512-0F79-41A7-8547-531EFEB3AF45}" type="presOf" srcId="{4734725F-DFF7-4E2E-9E91-36C78ECAFAA7}" destId="{30D09837-0B75-49C3-B814-C79500AA3B80}" srcOrd="0" destOrd="0" presId="urn:microsoft.com/office/officeart/2005/8/layout/chevron2"/>
    <dgm:cxn modelId="{F6C9A552-B37C-4339-98C6-5634BEC4CA8B}" srcId="{F4FA4474-B4E5-4AC0-B3DC-32AF01755A62}" destId="{E3077EC3-21A1-4587-841B-B2F8D05CB345}" srcOrd="0" destOrd="0" parTransId="{F0D2DE66-354D-4E30-8232-5A1D219560CB}" sibTransId="{EF4057D4-DD05-4CD9-B402-08F8946177B9}"/>
    <dgm:cxn modelId="{F3BC82E0-F989-46A3-BE56-BC3CB098D3F6}" type="presOf" srcId="{E3077EC3-21A1-4587-841B-B2F8D05CB345}" destId="{80F347B7-45BE-4CF8-A99F-4677AC5FA625}" srcOrd="0" destOrd="0" presId="urn:microsoft.com/office/officeart/2005/8/layout/chevron2"/>
    <dgm:cxn modelId="{3CA03CAF-7428-4FD4-9B19-8128918EA23F}" type="presOf" srcId="{371E34F0-B1C0-4295-AEEC-EA8D6D376CC1}" destId="{97211B04-BCD4-4CF3-B6F4-DFBBE7F95FCD}" srcOrd="0" destOrd="2" presId="urn:microsoft.com/office/officeart/2005/8/layout/chevron2"/>
    <dgm:cxn modelId="{0C2829DA-F38F-4E3D-9AC3-B5609516D511}" srcId="{4734725F-DFF7-4E2E-9E91-36C78ECAFAA7}" destId="{29ED1187-6BD4-4F34-B3A9-318E82D02786}" srcOrd="0" destOrd="0" parTransId="{158B17B2-13CC-42C3-8CCE-97419F825D99}" sibTransId="{6E102478-26F3-4C37-9016-7A20EA66B237}"/>
    <dgm:cxn modelId="{6BABD2E3-BB91-4CA6-A593-7DA870E8F8DA}" srcId="{D1805715-ACEA-4C1B-A12E-F40E0BE012A5}" destId="{D93E4CD3-F2D2-4F45-A464-97516D3F833A}" srcOrd="0" destOrd="0" parTransId="{36A36BC0-BE66-47DD-B921-77850DD312F8}" sibTransId="{931B26CF-F2CB-4DBF-9DD3-36C1558F9C21}"/>
    <dgm:cxn modelId="{BD3875C3-20B9-417E-97CB-BBE5A3E47FF0}" type="presOf" srcId="{57233242-F7AA-4A59-BC04-5DE626439B00}" destId="{97211B04-BCD4-4CF3-B6F4-DFBBE7F95FCD}" srcOrd="0" destOrd="1" presId="urn:microsoft.com/office/officeart/2005/8/layout/chevron2"/>
    <dgm:cxn modelId="{B09A5DC0-1B43-464C-A639-CAB0BAEEB00A}" type="presOf" srcId="{D93E4CD3-F2D2-4F45-A464-97516D3F833A}" destId="{97211B04-BCD4-4CF3-B6F4-DFBBE7F95FCD}" srcOrd="0" destOrd="0" presId="urn:microsoft.com/office/officeart/2005/8/layout/chevron2"/>
    <dgm:cxn modelId="{A8C48663-422D-4876-B85B-48D5F60556DC}" srcId="{D1805715-ACEA-4C1B-A12E-F40E0BE012A5}" destId="{57233242-F7AA-4A59-BC04-5DE626439B00}" srcOrd="1" destOrd="0" parTransId="{CD6EDB57-0ABB-4AFE-8A8B-B874505B3833}" sibTransId="{0F58A417-C54F-44BB-942F-E011C9BB72E6}"/>
    <dgm:cxn modelId="{9B165DCD-523B-4CEA-BF52-1751C30BE25F}" srcId="{41A52F90-D5FC-4447-9E56-41425A0806F2}" destId="{D1805715-ACEA-4C1B-A12E-F40E0BE012A5}" srcOrd="0" destOrd="0" parTransId="{5A35194D-8EE1-4095-965B-B48DDC5A688B}" sibTransId="{BE8FEB28-C5B7-4CF9-9531-DAF12E9371AA}"/>
    <dgm:cxn modelId="{FBF2A6FD-EFE8-4CD2-8BCF-FAA2F8637C4E}" type="presOf" srcId="{F4FA4474-B4E5-4AC0-B3DC-32AF01755A62}" destId="{B909798D-83C6-4627-B1DB-8B6B95614081}" srcOrd="0" destOrd="0" presId="urn:microsoft.com/office/officeart/2005/8/layout/chevron2"/>
    <dgm:cxn modelId="{DE6BD430-AD08-429B-BC7E-8888F9914836}" type="presParOf" srcId="{2F0D8C67-F385-4CF3-9D12-C5124D1B81BF}" destId="{3FC606FE-5615-4071-91DB-397696582FD1}" srcOrd="0" destOrd="0" presId="urn:microsoft.com/office/officeart/2005/8/layout/chevron2"/>
    <dgm:cxn modelId="{7BF987F0-2CC6-463C-A679-9B02F20ADDD0}" type="presParOf" srcId="{3FC606FE-5615-4071-91DB-397696582FD1}" destId="{05D672CB-181B-4128-BB5D-6F1A21EAC01B}" srcOrd="0" destOrd="0" presId="urn:microsoft.com/office/officeart/2005/8/layout/chevron2"/>
    <dgm:cxn modelId="{7766254E-2798-4F02-8EFF-B39F5651D10B}" type="presParOf" srcId="{3FC606FE-5615-4071-91DB-397696582FD1}" destId="{97211B04-BCD4-4CF3-B6F4-DFBBE7F95FCD}" srcOrd="1" destOrd="0" presId="urn:microsoft.com/office/officeart/2005/8/layout/chevron2"/>
    <dgm:cxn modelId="{5641C3D5-CA0E-4C51-831B-4099FEF1405D}" type="presParOf" srcId="{2F0D8C67-F385-4CF3-9D12-C5124D1B81BF}" destId="{9C302CF2-8131-4F35-9E14-69C58DD91CC1}" srcOrd="1" destOrd="0" presId="urn:microsoft.com/office/officeart/2005/8/layout/chevron2"/>
    <dgm:cxn modelId="{3518EAF8-4FBC-4764-AA97-FBE85B5D8A45}" type="presParOf" srcId="{2F0D8C67-F385-4CF3-9D12-C5124D1B81BF}" destId="{AF88993B-BBF8-4803-BFE7-70405B19018D}" srcOrd="2" destOrd="0" presId="urn:microsoft.com/office/officeart/2005/8/layout/chevron2"/>
    <dgm:cxn modelId="{1A6D7159-129B-492C-AF8B-FFC0A755C6DB}" type="presParOf" srcId="{AF88993B-BBF8-4803-BFE7-70405B19018D}" destId="{B909798D-83C6-4627-B1DB-8B6B95614081}" srcOrd="0" destOrd="0" presId="urn:microsoft.com/office/officeart/2005/8/layout/chevron2"/>
    <dgm:cxn modelId="{D3A9AC7B-AE42-4E31-856A-D7E1CC147179}" type="presParOf" srcId="{AF88993B-BBF8-4803-BFE7-70405B19018D}" destId="{80F347B7-45BE-4CF8-A99F-4677AC5FA625}" srcOrd="1" destOrd="0" presId="urn:microsoft.com/office/officeart/2005/8/layout/chevron2"/>
    <dgm:cxn modelId="{44360708-44A3-4233-80F5-F720F7CEC915}" type="presParOf" srcId="{2F0D8C67-F385-4CF3-9D12-C5124D1B81BF}" destId="{887079F5-39A7-4A0D-909A-CBBB3AE68FA6}" srcOrd="3" destOrd="0" presId="urn:microsoft.com/office/officeart/2005/8/layout/chevron2"/>
    <dgm:cxn modelId="{80D35DEB-23F5-43BC-9B84-EEF92AB398F5}" type="presParOf" srcId="{2F0D8C67-F385-4CF3-9D12-C5124D1B81BF}" destId="{6EBD1904-79A1-4333-BE3F-880F29640589}" srcOrd="4" destOrd="0" presId="urn:microsoft.com/office/officeart/2005/8/layout/chevron2"/>
    <dgm:cxn modelId="{FFF8FA50-93FD-4036-BAF1-5A033FEAE4C4}" type="presParOf" srcId="{6EBD1904-79A1-4333-BE3F-880F29640589}" destId="{30D09837-0B75-49C3-B814-C79500AA3B80}" srcOrd="0" destOrd="0" presId="urn:microsoft.com/office/officeart/2005/8/layout/chevron2"/>
    <dgm:cxn modelId="{679E34D9-5D75-4547-8A1A-EFC534EFF683}" type="presParOf" srcId="{6EBD1904-79A1-4333-BE3F-880F29640589}" destId="{49C036E6-28B7-4DC6-8886-F238BDD2E0A9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D672CB-181B-4128-BB5D-6F1A21EAC01B}">
      <dsp:nvSpPr>
        <dsp:cNvPr id="0" name=""/>
        <dsp:cNvSpPr/>
      </dsp:nvSpPr>
      <dsp:spPr>
        <a:xfrm rot="5400000">
          <a:off x="-256756" y="455424"/>
          <a:ext cx="1711710" cy="11981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</a:t>
          </a:r>
          <a:r>
            <a:rPr lang="en-US" sz="1800" kern="1200" baseline="30000" dirty="0" smtClean="0"/>
            <a:t>st</a:t>
          </a:r>
          <a:r>
            <a:rPr lang="en-US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Stage</a:t>
          </a:r>
          <a:endParaRPr lang="en-US" sz="1800" kern="1200" dirty="0"/>
        </a:p>
      </dsp:txBody>
      <dsp:txXfrm rot="5400000">
        <a:off x="-256756" y="455424"/>
        <a:ext cx="1711710" cy="1198197"/>
      </dsp:txXfrm>
    </dsp:sp>
    <dsp:sp modelId="{97211B04-BCD4-4CF3-B6F4-DFBBE7F95FCD}">
      <dsp:nvSpPr>
        <dsp:cNvPr id="0" name=""/>
        <dsp:cNvSpPr/>
      </dsp:nvSpPr>
      <dsp:spPr>
        <a:xfrm rot="5400000">
          <a:off x="4331556" y="-3133358"/>
          <a:ext cx="1450484" cy="7717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Students were asked to download the trial version of the </a:t>
          </a:r>
          <a:r>
            <a:rPr lang="en-US" sz="1600" kern="1200" dirty="0" err="1" smtClean="0"/>
            <a:t>ViP</a:t>
          </a:r>
          <a:r>
            <a:rPr lang="en-US" sz="1600" kern="1200" dirty="0" smtClean="0"/>
            <a:t> that was made available on the internet.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Students were given a briefing on how to use the application in class.</a:t>
          </a:r>
          <a:endParaRPr lang="en-US" sz="16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kern="1200"/>
        </a:p>
      </dsp:txBody>
      <dsp:txXfrm rot="5400000">
        <a:off x="4331556" y="-3133358"/>
        <a:ext cx="1450484" cy="7717202"/>
      </dsp:txXfrm>
    </dsp:sp>
    <dsp:sp modelId="{B909798D-83C6-4627-B1DB-8B6B95614081}">
      <dsp:nvSpPr>
        <dsp:cNvPr id="0" name=""/>
        <dsp:cNvSpPr/>
      </dsp:nvSpPr>
      <dsp:spPr>
        <a:xfrm rot="5400000">
          <a:off x="-256756" y="2454618"/>
          <a:ext cx="1711710" cy="11981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2cnd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Stage</a:t>
          </a:r>
          <a:endParaRPr lang="en-US" sz="1800" kern="1200" dirty="0"/>
        </a:p>
      </dsp:txBody>
      <dsp:txXfrm rot="5400000">
        <a:off x="-256756" y="2454618"/>
        <a:ext cx="1711710" cy="1198197"/>
      </dsp:txXfrm>
    </dsp:sp>
    <dsp:sp modelId="{80F347B7-45BE-4CF8-A99F-4677AC5FA625}">
      <dsp:nvSpPr>
        <dsp:cNvPr id="0" name=""/>
        <dsp:cNvSpPr/>
      </dsp:nvSpPr>
      <dsp:spPr>
        <a:xfrm rot="5400000">
          <a:off x="4054418" y="-1158784"/>
          <a:ext cx="2008464" cy="75264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At the end of the 10</a:t>
          </a:r>
          <a:r>
            <a:rPr lang="en-US" sz="1600" kern="1200" baseline="30000" dirty="0" smtClean="0"/>
            <a:t>th</a:t>
          </a:r>
          <a:r>
            <a:rPr lang="en-US" sz="1600" kern="1200" dirty="0" smtClean="0"/>
            <a:t> week of the semester, students were then allowed to use the </a:t>
          </a:r>
          <a:r>
            <a:rPr lang="en-US" sz="1600" kern="1200" dirty="0" err="1" smtClean="0"/>
            <a:t>ViP</a:t>
          </a:r>
          <a:r>
            <a:rPr lang="en-US" sz="1600" kern="1200" dirty="0" smtClean="0"/>
            <a:t> program on their own to practice and submit their presentations via the </a:t>
          </a:r>
          <a:r>
            <a:rPr lang="en-US" sz="1600" kern="1200" dirty="0" err="1" smtClean="0"/>
            <a:t>ViP</a:t>
          </a:r>
          <a:r>
            <a:rPr lang="en-US" sz="1600" kern="1200" dirty="0" smtClean="0"/>
            <a:t> software.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As most students do have laptops that are equipped with webcams and microphones, therefore, the application of using </a:t>
          </a:r>
          <a:r>
            <a:rPr lang="en-US" sz="1600" kern="1200" dirty="0" err="1" smtClean="0"/>
            <a:t>ViP</a:t>
          </a:r>
          <a:r>
            <a:rPr lang="en-US" sz="1600" kern="1200" dirty="0" smtClean="0"/>
            <a:t> was made easy. </a:t>
          </a:r>
          <a:endParaRPr lang="en-US" sz="1600" kern="1200" dirty="0"/>
        </a:p>
      </dsp:txBody>
      <dsp:txXfrm rot="5400000">
        <a:off x="4054418" y="-1158784"/>
        <a:ext cx="2008464" cy="7526433"/>
      </dsp:txXfrm>
    </dsp:sp>
    <dsp:sp modelId="{30D09837-0B75-49C3-B814-C79500AA3B80}">
      <dsp:nvSpPr>
        <dsp:cNvPr id="0" name=""/>
        <dsp:cNvSpPr/>
      </dsp:nvSpPr>
      <dsp:spPr>
        <a:xfrm rot="5400000">
          <a:off x="-256756" y="4230022"/>
          <a:ext cx="1711710" cy="11981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3</a:t>
          </a:r>
          <a:r>
            <a:rPr lang="en-US" sz="1600" kern="1200" baseline="30000" dirty="0" smtClean="0"/>
            <a:t>rd</a:t>
          </a:r>
          <a:r>
            <a:rPr lang="en-US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Stage</a:t>
          </a:r>
          <a:endParaRPr lang="en-US" sz="1600" kern="1200" dirty="0"/>
        </a:p>
      </dsp:txBody>
      <dsp:txXfrm rot="5400000">
        <a:off x="-256756" y="4230022"/>
        <a:ext cx="1711710" cy="1198197"/>
      </dsp:txXfrm>
    </dsp:sp>
    <dsp:sp modelId="{49C036E6-28B7-4DC6-8886-F238BDD2E0A9}">
      <dsp:nvSpPr>
        <dsp:cNvPr id="0" name=""/>
        <dsp:cNvSpPr/>
      </dsp:nvSpPr>
      <dsp:spPr>
        <a:xfrm rot="5400000">
          <a:off x="4276357" y="731841"/>
          <a:ext cx="1560883" cy="77172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The data has been collected by the researcher through questionnaires posted via face book where it was being customized to students of the HM220/HM225 class.</a:t>
          </a:r>
          <a:endParaRPr lang="en-US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 rot="5400000">
        <a:off x="4276357" y="731841"/>
        <a:ext cx="1560883" cy="7717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37926-691D-4B6E-BAEE-94DDB333A665}" type="datetimeFigureOut">
              <a:rPr lang="vi-VN" smtClean="0"/>
              <a:pPr/>
              <a:t>10/07/2011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E4872-30C8-463D-93AE-536C2AC0E312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E4872-30C8-463D-93AE-536C2AC0E312}" type="slidenum">
              <a:rPr lang="vi-VN" smtClean="0"/>
              <a:pPr/>
              <a:t>5</a:t>
            </a:fld>
            <a:endParaRPr lang="vi-V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F9F35-16F5-4E7D-BF82-89C95E40E14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F9F35-16F5-4E7D-BF82-89C95E40E146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F686F-7A0D-4CDA-B92F-3F1B2BA9F2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896562"/>
          </a:xfrm>
        </p:spPr>
        <p:txBody>
          <a:bodyPr>
            <a:normAutofit/>
          </a:bodyPr>
          <a:lstStyle/>
          <a:p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thuyet</a:t>
            </a:r>
            <a:r>
              <a:rPr lang="en-US" dirty="0" smtClean="0"/>
              <a:t> 1 –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: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Tiềm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&amp;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FARINA  NOZAKIAH TAZIJAN</a:t>
            </a:r>
          </a:p>
          <a:p>
            <a:r>
              <a:rPr lang="en-US" dirty="0" smtClean="0"/>
              <a:t>SUZANA AB. RAHIM</a:t>
            </a:r>
          </a:p>
          <a:p>
            <a:r>
              <a:rPr lang="en-US" dirty="0" smtClean="0"/>
              <a:t>UiTM  MALAYSIA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KẾT QUẢ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Ngôn</a:t>
            </a:r>
            <a:r>
              <a:rPr lang="en-US" b="1" dirty="0" smtClean="0"/>
              <a:t> </a:t>
            </a:r>
            <a:r>
              <a:rPr lang="en-US" b="1" dirty="0" err="1" smtClean="0"/>
              <a:t>ngữ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lớn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rằng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ý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lưu</a:t>
            </a:r>
            <a:r>
              <a:rPr lang="en-US" dirty="0" smtClean="0"/>
              <a:t> </a:t>
            </a:r>
            <a:r>
              <a:rPr lang="en-US" dirty="0" err="1" smtClean="0"/>
              <a:t>loát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điệu</a:t>
            </a:r>
            <a:r>
              <a:rPr lang="en-US" dirty="0" smtClean="0"/>
              <a:t> ,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KẾT QUẢ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Nội</a:t>
            </a:r>
            <a:r>
              <a:rPr lang="en-US" b="1" dirty="0" smtClean="0"/>
              <a:t> dung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cách</a:t>
            </a:r>
            <a:r>
              <a:rPr lang="en-US" b="1" dirty="0" smtClean="0"/>
              <a:t> </a:t>
            </a:r>
            <a:r>
              <a:rPr lang="en-US" b="1" dirty="0" err="1" smtClean="0"/>
              <a:t>tổ</a:t>
            </a:r>
            <a:r>
              <a:rPr lang="en-US" b="1" dirty="0" smtClean="0"/>
              <a:t> </a:t>
            </a:r>
            <a:r>
              <a:rPr lang="en-US" b="1" dirty="0" err="1" smtClean="0"/>
              <a:t>chức</a:t>
            </a:r>
            <a:endParaRPr lang="en-US" b="1" dirty="0" smtClean="0"/>
          </a:p>
          <a:p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nửa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nhìn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luận</a:t>
            </a:r>
            <a:r>
              <a:rPr lang="en-US" dirty="0" smtClean="0"/>
              <a:t>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hút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nỗ</a:t>
            </a:r>
            <a:r>
              <a:rPr lang="en-US" dirty="0" smtClean="0"/>
              <a:t> </a:t>
            </a:r>
            <a:r>
              <a:rPr lang="en-US" dirty="0" err="1" smtClean="0"/>
              <a:t>lực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mở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phác</a:t>
            </a:r>
            <a:r>
              <a:rPr lang="en-US" dirty="0" smtClean="0"/>
              <a:t> </a:t>
            </a:r>
            <a:r>
              <a:rPr lang="en-US" dirty="0" err="1" smtClean="0"/>
              <a:t>thảo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chính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hay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KẾT QUẢ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 </a:t>
            </a:r>
            <a:r>
              <a:rPr lang="en-US" b="1" dirty="0" err="1" smtClean="0"/>
              <a:t>Giao</a:t>
            </a:r>
            <a:r>
              <a:rPr lang="en-US" b="1" dirty="0" smtClean="0"/>
              <a:t> </a:t>
            </a:r>
            <a:r>
              <a:rPr lang="en-US" b="1" dirty="0" err="1" smtClean="0"/>
              <a:t>tiếp</a:t>
            </a:r>
            <a:r>
              <a:rPr lang="en-US" b="1" dirty="0" smtClean="0"/>
              <a:t> phi </a:t>
            </a:r>
            <a:r>
              <a:rPr lang="en-US" b="1" dirty="0" err="1" smtClean="0"/>
              <a:t>ngôn</a:t>
            </a:r>
            <a:r>
              <a:rPr lang="en-US" b="1" dirty="0" smtClean="0"/>
              <a:t>  </a:t>
            </a:r>
            <a:r>
              <a:rPr lang="en-US" b="1" dirty="0" err="1" smtClean="0"/>
              <a:t>ngữ</a:t>
            </a:r>
            <a:r>
              <a:rPr lang="en-US" b="1" dirty="0" smtClean="0"/>
              <a:t>:  </a:t>
            </a:r>
          </a:p>
          <a:p>
            <a:endParaRPr lang="en-US" dirty="0" smtClean="0"/>
          </a:p>
          <a:p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,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truyền</a:t>
            </a:r>
            <a:r>
              <a:rPr lang="en-US" dirty="0" smtClean="0"/>
              <a:t> </a:t>
            </a:r>
            <a:r>
              <a:rPr lang="en-US" dirty="0" err="1" smtClean="0"/>
              <a:t>đạt</a:t>
            </a:r>
            <a:r>
              <a:rPr lang="en-US" dirty="0" smtClean="0"/>
              <a:t> ý </a:t>
            </a:r>
            <a:r>
              <a:rPr lang="en-US" dirty="0" err="1" smtClean="0"/>
              <a:t>tưởng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tả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ý phi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thay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điều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hay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điệu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265238"/>
          </a:xfrm>
        </p:spPr>
        <p:txBody>
          <a:bodyPr/>
          <a:lstStyle/>
          <a:p>
            <a:r>
              <a:rPr lang="en-US" dirty="0" smtClean="0"/>
              <a:t>KẾT QUẢ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Đánh</a:t>
            </a:r>
            <a:r>
              <a:rPr lang="en-US" b="1" dirty="0" smtClean="0"/>
              <a:t> </a:t>
            </a:r>
            <a:r>
              <a:rPr lang="en-US" b="1" dirty="0" err="1" smtClean="0"/>
              <a:t>giá</a:t>
            </a:r>
            <a:r>
              <a:rPr lang="en-US" b="1" dirty="0" smtClean="0"/>
              <a:t> </a:t>
            </a:r>
            <a:r>
              <a:rPr lang="en-US" b="1" dirty="0" err="1" smtClean="0"/>
              <a:t>chương</a:t>
            </a:r>
            <a:r>
              <a:rPr lang="en-US" b="1" dirty="0" smtClean="0"/>
              <a:t> </a:t>
            </a:r>
            <a:r>
              <a:rPr lang="en-US" b="1" dirty="0" err="1" smtClean="0"/>
              <a:t>trình</a:t>
            </a:r>
            <a:endParaRPr lang="en-US" b="1" dirty="0" smtClean="0"/>
          </a:p>
          <a:p>
            <a:r>
              <a:rPr lang="en-US" dirty="0" err="1" smtClean="0">
                <a:solidFill>
                  <a:srgbClr val="FF0000"/>
                </a:solidFill>
              </a:rPr>
              <a:t>Đa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số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sinh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viên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đều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rằng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phần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mềm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rất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hữu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ích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và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hỗ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trợ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việc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học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của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các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em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,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,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cải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nhận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tầm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;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dàn</a:t>
            </a:r>
            <a:r>
              <a:rPr lang="en-US" dirty="0" smtClean="0"/>
              <a:t> ý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thật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thây</a:t>
            </a:r>
            <a:r>
              <a:rPr lang="en-US" dirty="0" smtClean="0"/>
              <a:t> </a:t>
            </a:r>
            <a:r>
              <a:rPr lang="en-US" dirty="0" err="1" smtClean="0"/>
              <a:t>thú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so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bình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HẠN CHẾ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khán</a:t>
            </a:r>
            <a:r>
              <a:rPr lang="en-US" dirty="0" smtClean="0"/>
              <a:t> </a:t>
            </a:r>
            <a:r>
              <a:rPr lang="en-US" dirty="0" err="1" smtClean="0"/>
              <a:t>giả</a:t>
            </a:r>
            <a:r>
              <a:rPr lang="en-US" dirty="0" smtClean="0"/>
              <a:t> </a:t>
            </a:r>
            <a:r>
              <a:rPr lang="en-US" dirty="0" err="1" smtClean="0"/>
              <a:t>nghe</a:t>
            </a:r>
            <a:r>
              <a:rPr lang="en-US" dirty="0" smtClean="0"/>
              <a:t> </a:t>
            </a:r>
            <a:r>
              <a:rPr lang="en-US" dirty="0" err="1" smtClean="0"/>
              <a:t>trực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,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mắt</a:t>
            </a:r>
            <a:r>
              <a:rPr lang="en-US" dirty="0" smtClean="0"/>
              <a:t>, </a:t>
            </a:r>
            <a:r>
              <a:rPr lang="en-US" dirty="0" err="1" smtClean="0"/>
              <a:t>cử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&amp; </a:t>
            </a:r>
            <a:r>
              <a:rPr lang="en-US" dirty="0" err="1" smtClean="0"/>
              <a:t>điệu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Phải</a:t>
            </a:r>
            <a:r>
              <a:rPr lang="en-US" dirty="0" smtClean="0"/>
              <a:t> quay video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lỗi</a:t>
            </a:r>
            <a:r>
              <a:rPr lang="en-US" dirty="0" smtClean="0"/>
              <a:t>,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chỉnh</a:t>
            </a:r>
            <a:r>
              <a:rPr lang="en-US" dirty="0" smtClean="0"/>
              <a:t> </a:t>
            </a:r>
            <a:r>
              <a:rPr lang="en-US" dirty="0" err="1" smtClean="0"/>
              <a:t>sữa</a:t>
            </a:r>
            <a:r>
              <a:rPr lang="en-US" dirty="0" smtClean="0"/>
              <a:t> hay </a:t>
            </a:r>
            <a:r>
              <a:rPr lang="en-US" dirty="0" err="1" smtClean="0"/>
              <a:t>dừng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3.	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khó</a:t>
            </a:r>
            <a:r>
              <a:rPr lang="en-US" dirty="0" smtClean="0"/>
              <a:t> </a:t>
            </a:r>
            <a:r>
              <a:rPr lang="en-US" dirty="0" err="1" smtClean="0"/>
              <a:t>khăn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: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lập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pPr marL="514350" indent="-514350">
              <a:buAutoNum type="arabicPeriod" startAt="4"/>
            </a:pP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endParaRPr lang="en-US" dirty="0" smtClean="0"/>
          </a:p>
          <a:p>
            <a:pPr marL="514350" indent="-514350">
              <a:buAutoNum type="arabicPeriod" startAt="4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KẾT LUẬN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Đối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,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thyết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mỗi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,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vậy</a:t>
            </a:r>
            <a:r>
              <a:rPr lang="en-US" dirty="0" smtClean="0"/>
              <a:t> </a:t>
            </a:r>
            <a:r>
              <a:rPr lang="en-US" dirty="0" err="1" smtClean="0"/>
              <a:t>ViP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ViP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tiến</a:t>
            </a:r>
            <a:r>
              <a:rPr lang="en-US" dirty="0" smtClean="0"/>
              <a:t> </a:t>
            </a:r>
            <a:r>
              <a:rPr lang="en-US" dirty="0" err="1" smtClean="0"/>
              <a:t>bộ</a:t>
            </a:r>
            <a:r>
              <a:rPr lang="en-US" dirty="0" smtClean="0"/>
              <a:t>.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khuynh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</a:t>
            </a:r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độc</a:t>
            </a:r>
            <a:r>
              <a:rPr lang="en-US" dirty="0" smtClean="0"/>
              <a:t> </a:t>
            </a:r>
            <a:r>
              <a:rPr lang="en-US" dirty="0" err="1" smtClean="0"/>
              <a:t>đáo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chỉ</a:t>
            </a:r>
            <a:r>
              <a:rPr lang="en-US" dirty="0" smtClean="0"/>
              <a:t> </a:t>
            </a:r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trọng</a:t>
            </a:r>
            <a:r>
              <a:rPr lang="en-US" dirty="0" smtClean="0"/>
              <a:t> </a:t>
            </a:r>
            <a:r>
              <a:rPr lang="en-US" dirty="0" err="1" smtClean="0"/>
              <a:t>nội</a:t>
            </a:r>
            <a:r>
              <a:rPr lang="en-US" dirty="0" smtClean="0"/>
              <a:t> dung.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ViP</a:t>
            </a:r>
            <a:r>
              <a:rPr lang="en-US" dirty="0" smtClean="0"/>
              <a:t> (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cặp</a:t>
            </a:r>
            <a:r>
              <a:rPr lang="en-US" dirty="0" smtClean="0"/>
              <a:t>) </a:t>
            </a:r>
            <a:r>
              <a:rPr lang="en-US" dirty="0" err="1" smtClean="0"/>
              <a:t>chắc</a:t>
            </a:r>
            <a:r>
              <a:rPr lang="en-US" dirty="0" smtClean="0"/>
              <a:t> </a:t>
            </a:r>
            <a:r>
              <a:rPr lang="en-US" dirty="0" err="1" smtClean="0"/>
              <a:t>chắn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chuyên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Tạo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hội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khám</a:t>
            </a:r>
            <a:r>
              <a:rPr lang="en-US" dirty="0" smtClean="0"/>
              <a:t> </a:t>
            </a:r>
            <a:r>
              <a:rPr lang="en-US" dirty="0" err="1" smtClean="0"/>
              <a:t>phá</a:t>
            </a:r>
            <a:r>
              <a:rPr lang="en-US" dirty="0" smtClean="0"/>
              <a:t> </a:t>
            </a:r>
            <a:r>
              <a:rPr lang="en-US" dirty="0" err="1" smtClean="0"/>
              <a:t>tiềm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cải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 </a:t>
            </a:r>
            <a:r>
              <a:rPr lang="en-US" dirty="0" err="1" smtClean="0"/>
              <a:t>khả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hiệu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powper</a:t>
            </a:r>
            <a:r>
              <a:rPr lang="en-US" dirty="0" smtClean="0"/>
              <a:t> point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vai</a:t>
            </a:r>
            <a:r>
              <a:rPr lang="en-US" dirty="0" smtClean="0"/>
              <a:t> </a:t>
            </a:r>
            <a:r>
              <a:rPr lang="en-US" dirty="0" err="1" smtClean="0"/>
              <a:t>khán</a:t>
            </a:r>
            <a:r>
              <a:rPr lang="en-US" dirty="0" smtClean="0"/>
              <a:t> </a:t>
            </a:r>
            <a:r>
              <a:rPr lang="en-US" dirty="0" err="1" smtClean="0"/>
              <a:t>giả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vậy</a:t>
            </a:r>
            <a:r>
              <a:rPr lang="en-US" dirty="0" smtClean="0"/>
              <a:t>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môi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,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qua </a:t>
            </a:r>
            <a:r>
              <a:rPr lang="en-US" dirty="0" err="1" smtClean="0"/>
              <a:t>những</a:t>
            </a:r>
            <a:r>
              <a:rPr lang="en-US" dirty="0" smtClean="0"/>
              <a:t> ý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đóng</a:t>
            </a:r>
            <a:r>
              <a:rPr lang="en-US" dirty="0" smtClean="0"/>
              <a:t> </a:t>
            </a:r>
            <a:r>
              <a:rPr lang="en-US" dirty="0" err="1" smtClean="0"/>
              <a:t>góp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bạn</a:t>
            </a:r>
            <a:r>
              <a:rPr lang="en-US" dirty="0" smtClean="0"/>
              <a:t> </a:t>
            </a:r>
            <a:r>
              <a:rPr lang="en-US" dirty="0" err="1" smtClean="0"/>
              <a:t>bè</a:t>
            </a:r>
            <a:r>
              <a:rPr lang="en-US" dirty="0" smtClean="0"/>
              <a:t>, </a:t>
            </a:r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hoàn</a:t>
            </a:r>
            <a:r>
              <a:rPr lang="en-US" dirty="0" smtClean="0"/>
              <a:t> </a:t>
            </a:r>
            <a:r>
              <a:rPr lang="en-US" dirty="0" err="1" smtClean="0"/>
              <a:t>thiện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GiỚI</a:t>
            </a:r>
            <a:r>
              <a:rPr lang="en-US" dirty="0" smtClean="0"/>
              <a:t> THIẸU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 err="1" smtClean="0"/>
              <a:t>Những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khô</a:t>
            </a:r>
            <a:r>
              <a:rPr lang="en-US" dirty="0" smtClean="0"/>
              <a:t> khan, </a:t>
            </a:r>
            <a:r>
              <a:rPr lang="en-US" dirty="0" err="1" smtClean="0"/>
              <a:t>nghèo</a:t>
            </a:r>
            <a:r>
              <a:rPr lang="en-US" dirty="0" smtClean="0"/>
              <a:t> </a:t>
            </a:r>
            <a:r>
              <a:rPr lang="en-US" dirty="0" err="1" smtClean="0"/>
              <a:t>nàn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giảng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kiến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tiễn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nghiệp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thyết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vì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gò</a:t>
            </a:r>
            <a:r>
              <a:rPr lang="en-US" dirty="0" smtClean="0"/>
              <a:t> </a:t>
            </a:r>
            <a:r>
              <a:rPr lang="en-US" dirty="0" err="1" smtClean="0"/>
              <a:t>bó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thới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sĩ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lớp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càng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ViP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“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ảo</a:t>
            </a:r>
            <a:r>
              <a:rPr lang="en-US" dirty="0" smtClean="0"/>
              <a:t>” (Virtual-</a:t>
            </a:r>
            <a:r>
              <a:rPr lang="en-US" dirty="0" err="1" smtClean="0"/>
              <a:t>i</a:t>
            </a:r>
            <a:r>
              <a:rPr lang="en-US" dirty="0" smtClean="0"/>
              <a:t> Presenter, </a:t>
            </a:r>
            <a:r>
              <a:rPr lang="en-US" dirty="0" err="1" smtClean="0"/>
              <a:t>hoặc</a:t>
            </a:r>
            <a:r>
              <a:rPr lang="en-US" dirty="0" smtClean="0"/>
              <a:t> </a:t>
            </a:r>
            <a:r>
              <a:rPr lang="en-US" dirty="0" err="1" smtClean="0"/>
              <a:t>ViP</a:t>
            </a:r>
            <a:r>
              <a:rPr lang="en-US" dirty="0" smtClean="0"/>
              <a:t>)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tạo</a:t>
            </a:r>
            <a:r>
              <a:rPr lang="en-US" dirty="0" smtClean="0"/>
              <a:t>,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đánh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mình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webcam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r>
              <a:rPr lang="en-US" dirty="0" smtClean="0"/>
              <a:t> power point.</a:t>
            </a:r>
          </a:p>
          <a:p>
            <a:endParaRPr lang="en-US" dirty="0" smtClean="0"/>
          </a:p>
          <a:p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ViP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dirty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chiếu</a:t>
            </a:r>
            <a:r>
              <a:rPr lang="en-US" dirty="0" smtClean="0"/>
              <a:t> power point </a:t>
            </a:r>
            <a:r>
              <a:rPr lang="en-US" dirty="0" err="1" smtClean="0"/>
              <a:t>với</a:t>
            </a:r>
            <a:r>
              <a:rPr lang="en-US" dirty="0" smtClean="0"/>
              <a:t> video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thuật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ghi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webcam (captured by a   webcam) 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tái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MỤC TIÊU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nghiên</a:t>
            </a:r>
            <a:r>
              <a:rPr lang="en-US" dirty="0" smtClean="0"/>
              <a:t> </a:t>
            </a:r>
            <a:r>
              <a:rPr lang="en-US" dirty="0" err="1" smtClean="0"/>
              <a:t>cứu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hy</a:t>
            </a:r>
            <a:r>
              <a:rPr lang="en-US" dirty="0" smtClean="0"/>
              <a:t> </a:t>
            </a:r>
            <a:r>
              <a:rPr lang="en-US" dirty="0" err="1" smtClean="0"/>
              <a:t>vọng</a:t>
            </a:r>
            <a:r>
              <a:rPr lang="en-US" dirty="0" smtClean="0"/>
              <a:t> </a:t>
            </a:r>
            <a:r>
              <a:rPr lang="en-US" dirty="0" err="1" smtClean="0"/>
              <a:t>nhằm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cung</a:t>
            </a:r>
            <a:r>
              <a:rPr lang="en-US" dirty="0" smtClean="0"/>
              <a:t> </a:t>
            </a:r>
            <a:r>
              <a:rPr lang="en-US" dirty="0" err="1" smtClean="0"/>
              <a:t>cấp</a:t>
            </a:r>
            <a:r>
              <a:rPr lang="en-US" dirty="0" smtClean="0"/>
              <a:t> </a:t>
            </a:r>
            <a:r>
              <a:rPr lang="en-US" dirty="0" err="1" smtClean="0"/>
              <a:t>cái</a:t>
            </a:r>
            <a:r>
              <a:rPr lang="en-US" dirty="0" smtClean="0"/>
              <a:t> </a:t>
            </a:r>
            <a:r>
              <a:rPr lang="en-US" dirty="0" err="1" smtClean="0"/>
              <a:t>nhìn</a:t>
            </a:r>
            <a:r>
              <a:rPr lang="en-US" dirty="0" smtClean="0"/>
              <a:t> </a:t>
            </a:r>
            <a:r>
              <a:rPr lang="en-US" dirty="0" err="1" smtClean="0"/>
              <a:t>sâu</a:t>
            </a:r>
            <a:r>
              <a:rPr lang="en-US" dirty="0" smtClean="0"/>
              <a:t> </a:t>
            </a:r>
            <a:r>
              <a:rPr lang="en-US" dirty="0" err="1" smtClean="0"/>
              <a:t>sắc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trau</a:t>
            </a:r>
            <a:r>
              <a:rPr lang="en-US" dirty="0" smtClean="0"/>
              <a:t> </a:t>
            </a:r>
            <a:r>
              <a:rPr lang="en-US" dirty="0" err="1" smtClean="0"/>
              <a:t>dồi</a:t>
            </a:r>
            <a:r>
              <a:rPr lang="en-US" dirty="0" smtClean="0"/>
              <a:t> </a:t>
            </a:r>
            <a:r>
              <a:rPr lang="en-US" dirty="0" err="1" smtClean="0"/>
              <a:t>kỹ</a:t>
            </a:r>
            <a:r>
              <a:rPr lang="en-US" dirty="0" smtClean="0"/>
              <a:t> </a:t>
            </a:r>
            <a:r>
              <a:rPr lang="en-US" dirty="0" err="1" smtClean="0"/>
              <a:t>năng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nghệ</a:t>
            </a:r>
            <a:r>
              <a:rPr lang="en-US" dirty="0" smtClean="0"/>
              <a:t> </a:t>
            </a:r>
            <a:r>
              <a:rPr lang="en-US" dirty="0" err="1" smtClean="0"/>
              <a:t>mới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ngôn</a:t>
            </a:r>
            <a:r>
              <a:rPr lang="en-US" dirty="0" smtClean="0"/>
              <a:t> </a:t>
            </a:r>
            <a:r>
              <a:rPr lang="en-US" dirty="0" err="1" smtClean="0"/>
              <a:t>ngữ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NGHIÊN CỨU THÍ ĐIỂM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0" y="1143000"/>
          <a:ext cx="89154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Ứng</a:t>
            </a:r>
            <a:r>
              <a:rPr lang="en-US" sz="4000" dirty="0" smtClean="0"/>
              <a:t> </a:t>
            </a:r>
            <a:r>
              <a:rPr lang="en-US" sz="4000" dirty="0" err="1" smtClean="0"/>
              <a:t>dụng</a:t>
            </a:r>
            <a:r>
              <a:rPr lang="en-US" sz="4000" dirty="0" smtClean="0"/>
              <a:t> </a:t>
            </a:r>
            <a:r>
              <a:rPr lang="en-US" sz="4000" dirty="0" err="1" smtClean="0"/>
              <a:t>ViP</a:t>
            </a:r>
            <a:r>
              <a:rPr lang="en-US" sz="4000" dirty="0" smtClean="0"/>
              <a:t>: </a:t>
            </a:r>
            <a:r>
              <a:rPr lang="en-US" sz="4000" dirty="0" err="1" smtClean="0"/>
              <a:t>Một</a:t>
            </a:r>
            <a:r>
              <a:rPr lang="en-US" sz="4000" dirty="0" smtClean="0"/>
              <a:t> </a:t>
            </a:r>
            <a:r>
              <a:rPr lang="en-US" sz="4000" dirty="0" err="1" smtClean="0"/>
              <a:t>mẫu</a:t>
            </a:r>
            <a:r>
              <a:rPr lang="en-US" sz="4000" dirty="0" smtClean="0"/>
              <a:t> </a:t>
            </a:r>
            <a:r>
              <a:rPr lang="en-US" sz="4000" dirty="0" err="1" smtClean="0"/>
              <a:t>thuyết</a:t>
            </a:r>
            <a:r>
              <a:rPr lang="en-US" sz="4000" dirty="0" smtClean="0"/>
              <a:t> </a:t>
            </a:r>
            <a:r>
              <a:rPr lang="en-US" sz="4000" dirty="0" err="1" smtClean="0"/>
              <a:t>trình</a:t>
            </a:r>
            <a:r>
              <a:rPr lang="en-US" sz="4000" dirty="0" smtClean="0"/>
              <a:t> </a:t>
            </a:r>
            <a:r>
              <a:rPr lang="en-US" sz="4000" dirty="0" err="1" smtClean="0"/>
              <a:t>được</a:t>
            </a:r>
            <a:r>
              <a:rPr lang="en-US" sz="4000" dirty="0" smtClean="0"/>
              <a:t> quay </a:t>
            </a:r>
            <a:r>
              <a:rPr lang="en-US" sz="4000" dirty="0" err="1" smtClean="0"/>
              <a:t>lại</a:t>
            </a:r>
            <a:r>
              <a:rPr lang="en-US" sz="4000" dirty="0" smtClean="0"/>
              <a:t> </a:t>
            </a:r>
            <a:r>
              <a:rPr lang="en-US" sz="4000" dirty="0" err="1" smtClean="0"/>
              <a:t>bằng</a:t>
            </a:r>
            <a:r>
              <a:rPr lang="en-US" sz="4000" dirty="0" smtClean="0"/>
              <a:t> </a:t>
            </a:r>
            <a:r>
              <a:rPr lang="en-US" sz="4000" dirty="0" err="1" smtClean="0"/>
              <a:t>ViP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5943600" cy="4733925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519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ea typeface="Times New Roman" pitchFamily="18" charset="0"/>
              </a:rPr>
              <a:t/>
            </a:r>
            <a:b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ea typeface="Times New Roman" pitchFamily="18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000" dirty="0" err="1" smtClean="0"/>
              <a:t>Ứng</a:t>
            </a:r>
            <a:r>
              <a:rPr lang="en-US" sz="1000" dirty="0" smtClean="0"/>
              <a:t> </a:t>
            </a:r>
            <a:r>
              <a:rPr lang="en-US" sz="1000" dirty="0" err="1" smtClean="0"/>
              <a:t>dụng</a:t>
            </a:r>
            <a:r>
              <a:rPr lang="en-US" sz="1000" dirty="0" smtClean="0"/>
              <a:t> </a:t>
            </a:r>
            <a:r>
              <a:rPr lang="en-US" sz="1000" dirty="0" err="1" smtClean="0"/>
              <a:t>ViP</a:t>
            </a:r>
            <a:endParaRPr lang="en-US" sz="1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000" dirty="0" smtClean="0"/>
              <a:t> </a:t>
            </a:r>
          </a:p>
          <a:p>
            <a:pPr>
              <a:buNone/>
            </a:pPr>
            <a:r>
              <a:rPr lang="en-US" sz="1000" dirty="0" smtClean="0"/>
              <a:t>  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endParaRPr lang="en-US" sz="1000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1847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19200"/>
            <a:ext cx="5943600" cy="4733925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18708" y="6400800"/>
            <a:ext cx="59772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000" dirty="0" err="1" smtClean="0">
                <a:latin typeface="Times" charset="0"/>
                <a:ea typeface="Times New Roman" pitchFamily="18" charset="0"/>
                <a:cs typeface="Times New Roman" pitchFamily="18" charset="0"/>
              </a:rPr>
              <a:t>Hinh</a:t>
            </a:r>
            <a:r>
              <a:rPr lang="en-US" sz="1000" dirty="0" smtClean="0">
                <a:latin typeface="Times" charset="0"/>
                <a:ea typeface="Times New Roman" pitchFamily="18" charset="0"/>
                <a:cs typeface="Times New Roman" pitchFamily="18" charset="0"/>
              </a:rPr>
              <a:t> 2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Màn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xem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đánh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giá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thuyết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sử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  <a:cs typeface="Times New Roman" pitchFamily="18" charset="0"/>
              </a:rPr>
              <a:t>ViP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600200"/>
            <a:ext cx="4800600" cy="4010025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 rot="10800000" flipV="1">
            <a:off x="457200" y="5850895"/>
            <a:ext cx="9144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err="1" smtClean="0">
                <a:latin typeface="Times" charset="0"/>
                <a:ea typeface="Times New Roman" pitchFamily="18" charset="0"/>
              </a:rPr>
              <a:t>Hinh</a:t>
            </a:r>
            <a:r>
              <a:rPr lang="en-US" sz="1100" dirty="0" smtClean="0">
                <a:latin typeface="Times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3.Tạo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một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đoạn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 quay video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bằng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di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động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từ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chương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trình</a:t>
            </a:r>
            <a:r>
              <a:rPr kumimoji="0" lang="en-US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 </a:t>
            </a:r>
            <a:r>
              <a:rPr kumimoji="0" lang="en-US" sz="11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ViP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Times New Roman" pitchFamily="18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KẾT QUẢ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err="1" smtClean="0"/>
              <a:t>Hiệu</a:t>
            </a:r>
            <a:r>
              <a:rPr lang="en-US" b="1" dirty="0" smtClean="0"/>
              <a:t> </a:t>
            </a:r>
            <a:r>
              <a:rPr lang="en-US" b="1" dirty="0" err="1" smtClean="0"/>
              <a:t>quả</a:t>
            </a:r>
            <a:r>
              <a:rPr lang="en-US" b="1" dirty="0" smtClean="0"/>
              <a:t> </a:t>
            </a:r>
            <a:r>
              <a:rPr lang="en-US" b="1" dirty="0" err="1" smtClean="0"/>
              <a:t>thuyết</a:t>
            </a:r>
            <a:r>
              <a:rPr lang="en-US" b="1" dirty="0" smtClean="0"/>
              <a:t> </a:t>
            </a:r>
            <a:r>
              <a:rPr lang="en-US" b="1" dirty="0" err="1" smtClean="0"/>
              <a:t>trình</a:t>
            </a:r>
            <a:r>
              <a:rPr lang="en-US" b="1" dirty="0" smtClean="0"/>
              <a:t> </a:t>
            </a:r>
            <a:r>
              <a:rPr lang="en-US" b="1" dirty="0" err="1" smtClean="0"/>
              <a:t>và</a:t>
            </a:r>
            <a:r>
              <a:rPr lang="en-US" b="1" dirty="0" smtClean="0"/>
              <a:t> </a:t>
            </a:r>
            <a:r>
              <a:rPr lang="en-US" b="1" dirty="0" err="1" smtClean="0"/>
              <a:t>sự</a:t>
            </a:r>
            <a:r>
              <a:rPr lang="en-US" b="1" dirty="0" smtClean="0"/>
              <a:t> </a:t>
            </a:r>
            <a:r>
              <a:rPr lang="en-US" b="1" dirty="0" err="1" smtClean="0"/>
              <a:t>tự</a:t>
            </a:r>
            <a:r>
              <a:rPr lang="en-US" b="1" dirty="0" smtClean="0"/>
              <a:t> tin</a:t>
            </a:r>
          </a:p>
          <a:p>
            <a:pPr marL="514350" indent="-514350"/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chung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đa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đồng</a:t>
            </a:r>
            <a:r>
              <a:rPr lang="en-US" dirty="0" smtClean="0"/>
              <a:t> ý </a:t>
            </a:r>
            <a:r>
              <a:rPr lang="en-US" dirty="0" err="1" smtClean="0"/>
              <a:t>việc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ViP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giúp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hơn</a:t>
            </a:r>
            <a:r>
              <a:rPr lang="en-US" dirty="0" smtClean="0"/>
              <a:t> </a:t>
            </a:r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mặt</a:t>
            </a:r>
            <a:r>
              <a:rPr lang="en-US" dirty="0" smtClean="0"/>
              <a:t> </a:t>
            </a:r>
            <a:r>
              <a:rPr lang="en-US" dirty="0" err="1" smtClean="0"/>
              <a:t>tộc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nói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soát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ý </a:t>
            </a:r>
            <a:r>
              <a:rPr lang="en-US" dirty="0" err="1" smtClean="0"/>
              <a:t>phải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bày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Ngoài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r>
              <a:rPr lang="en-US" dirty="0" smtClean="0"/>
              <a:t> </a:t>
            </a:r>
            <a:r>
              <a:rPr lang="en-US" dirty="0" err="1" smtClean="0"/>
              <a:t>thuyết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</a:t>
            </a:r>
            <a:r>
              <a:rPr lang="en-US" dirty="0" err="1" smtClean="0"/>
              <a:t>tùy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</TotalTime>
  <Words>997</Words>
  <Application>Microsoft Office PowerPoint</Application>
  <PresentationFormat>On-screen Show (4:3)</PresentationFormat>
  <Paragraphs>73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Gia thuyet 1 – Chương trình trong các lớp học ngôn ngữ: Những Tiềm năng &amp; Khả năng </vt:lpstr>
      <vt:lpstr>GiỚI THIẸU</vt:lpstr>
      <vt:lpstr> ViP là gì?</vt:lpstr>
      <vt:lpstr>MỤC TIÊU</vt:lpstr>
      <vt:lpstr>NGHIÊN CỨU THÍ ĐIỂM</vt:lpstr>
      <vt:lpstr>  Ứng dụng ViP: Một mẫu thuyết trình được quay lại bằng ViP : </vt:lpstr>
      <vt:lpstr>Ứng dụng ViP</vt:lpstr>
      <vt:lpstr>Slide 8</vt:lpstr>
      <vt:lpstr>KẾT QUẢ</vt:lpstr>
      <vt:lpstr>KẾT QUẢ</vt:lpstr>
      <vt:lpstr>KẾT QUẢ</vt:lpstr>
      <vt:lpstr>KẾT QUẢ</vt:lpstr>
      <vt:lpstr>KẾT QUẢ</vt:lpstr>
      <vt:lpstr>HẠN CHẾ</vt:lpstr>
      <vt:lpstr>KẾT LUẬN</vt:lpstr>
      <vt:lpstr>Slide 16</vt:lpstr>
      <vt:lpstr>Slide 17</vt:lpstr>
    </vt:vector>
  </TitlesOfParts>
  <Company>UiTM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UiTM</dc:creator>
  <cp:lastModifiedBy>HUU HANH</cp:lastModifiedBy>
  <cp:revision>56</cp:revision>
  <dcterms:created xsi:type="dcterms:W3CDTF">2011-07-04T10:51:47Z</dcterms:created>
  <dcterms:modified xsi:type="dcterms:W3CDTF">2011-07-10T11:46:20Z</dcterms:modified>
</cp:coreProperties>
</file>